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3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73" r:id="rId4"/>
    <p:sldId id="274" r:id="rId5"/>
    <p:sldId id="264" r:id="rId6"/>
    <p:sldId id="258" r:id="rId7"/>
    <p:sldId id="265" r:id="rId8"/>
    <p:sldId id="270" r:id="rId9"/>
    <p:sldId id="266" r:id="rId10"/>
    <p:sldId id="269" r:id="rId11"/>
    <p:sldId id="268" r:id="rId12"/>
    <p:sldId id="260" r:id="rId13"/>
    <p:sldId id="279" r:id="rId14"/>
    <p:sldId id="280" r:id="rId15"/>
    <p:sldId id="271" r:id="rId16"/>
    <p:sldId id="276" r:id="rId17"/>
    <p:sldId id="282" r:id="rId18"/>
    <p:sldId id="290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1" r:id="rId28"/>
    <p:sldId id="293" r:id="rId29"/>
    <p:sldId id="277" r:id="rId30"/>
    <p:sldId id="295" r:id="rId31"/>
    <p:sldId id="298" r:id="rId32"/>
    <p:sldId id="281" r:id="rId33"/>
    <p:sldId id="294" r:id="rId34"/>
    <p:sldId id="301" r:id="rId35"/>
    <p:sldId id="299" r:id="rId36"/>
    <p:sldId id="297" r:id="rId37"/>
    <p:sldId id="302" r:id="rId38"/>
    <p:sldId id="30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/>
    <p:restoredTop sz="94607"/>
  </p:normalViewPr>
  <p:slideViewPr>
    <p:cSldViewPr snapToGrid="0">
      <p:cViewPr varScale="1">
        <p:scale>
          <a:sx n="70" d="100"/>
          <a:sy n="70" d="100"/>
        </p:scale>
        <p:origin x="7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6:27.07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1 134 12378,'27'0'90,"-6"0"-90,-10 0 0,-9 0 0,20 0 90,-9 0-180,0 0 180,8 0-90,3 0 0,3 0 0,8-9 87,63 7-71,-34-7 18,14 4 1,1 2-5,-10 1 9,-12-10 1,-2-1 132,9 0-28,-3-14 154,6 16-360,-38 3 238,16 8-245,-10 0 38,-19 0 91,59 17-277,-51-5-189,53 7 48,-40-10 197,32-9 108,-16 0 107,-2-9 1,0 0 127,5 5-160,5-13 1,0 0 271,-2 13 71,31-12 53,1 16-169,-22 8-287,3-6 27,-19 24-394,-37-14-180,19 7 67,-22-10 186,19-9 185,-16 0 65,40-18 235,-16 14-135,18-21 457,-10 14 29,-11 1-6,-2 2-431,-11 8 1,-11 8 0,-2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7:24.9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0 267 5824,'38'0'0,"-14"0"0,8 0 0,-6 0 0,1 0 0,16 0 0,-27 0 0,29 0 0,-8-9 0,0 7 90,62-6-90,-49 8-710,12-4 1,-1-1 799,-19 3-90,22-2 0,3 0 0,-3 4 0,29 0 0,3 0 0,-8 0 0,6 0 0,1 0 0,-10 0 0,-1 0 0,0 0 0,-2 0-1461,3 0 0,-2 0 1461,-8 0 60,-10-2 0,11-1 0,-10-1-93,17-7 63,-9 5 0,15 0 0,-10 0-161,-22 0 0,1 1 161,26-1 0,14 0 0,-12 1 209,-20 4 1,-1 0-210,11-1 0,8-2 0,-10 2-75,-19 2 0,-3 0 45,10 0 0,3 0 0,15 0 0,-2 0-24,-29 0 0,3 0 24,13 0 0,8 0 0,-9 0 0,32 0 0,-26-3 0,10 0 0,-9 0-32,-19 2 0,2 0 62,33-6 0,15-3 0,-14 1-30,-28 4 0,0-2-30,28-6 0,13-4 0,-13 3 30,-29 6 0,-1 1-90,19-4 0,9-3 0,-15 5-90,7 7 180,-4-3 0,-7 1-90,-35 4 193,34 9 1,-39 1 0,8 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8.2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0 7533,'-14'0'-330,"-7"0"0,8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8.8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1 201 0,'0'38'0,"0"-9"1872,0 8-2231,0-8 448,0-8 1320,10 4-1139,-7-14 680,18-1-591,-18 7 3123,7-15-3392,-10 7 270,11-18-270,2-1-90,22-43-90,-8-8-360,7 0 1,-20-9-91,-4 47-90,-20-46 630,-4 50 90,-10-32 0,11 49 1080,-19 2-721,16 27-269,-8-4 90,13 13 0,11-17-180,0 0 270,0 0-180,0 0 179,0 0-808,0-8 269,0 5 180,11-13-630,13 13 270,3-14-179,18-2 449,-29-2 0,16-14 0,-29 13 180,18-5-180,-19 8 270,9 0 89,-11 0 91,0 8-180,0 3 270,0 16-450,0-6 180,11 7-270,-9-9-180,20-8 180,-20-2-90,20-9-360,-20 0 1,30-9 449,-16-2-180,19 0 360,-22 3 0,-2-1 360,-11 7 89,11-6 91,2 8-270,11 8-180,-11 3-90,8 8 89,-18-8-179,8 14-89,-1-12-361,-7 22 360,8-13-720,-11 5 630,0-17 180,-11 7 0,-2-6 0,-11 8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22.77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1236 1 19793,'-40'8'808,"-2"-6"-1873,18 15 2336,-13-6-960,-11 8 206,21 0 35,-5 0-54,19 0-340,-22 0 74,-13 18 0,-5 4 390,-22 10-611,7-3 0,-13 11 0,9-8 124,25-15 0,-1 0 348,-27 15 0,-10 8 0,13-11-586,-5 3-131,17-9 1,8-7 702,28-24-845,35-3-1709,5-16 1740,50-19 85,-23-4 146,36-17 0,7-2 24,-4 0-719,-18 10 0,9-5 0,-10 7 896,20-9-52,-27 12 0,8-7 1,-6 5 1839,-9 9 0,0-1-1867,17-11 0,8-6 1,-11 8 165,14-2-80,-17 1 1,-11 10-115,-36 27-538,-23-6-1441,-17 16 1876,-25 12 1,-8 4-42,-14 12 138,-15 8 1,-1 1-360,5-1 373,25-11 1,-9 5 0,9-3 7,16-7 0,0 1 167,-20 9 0,-9 4 1,11-6 1868,-16 10-1897,13-8 1,8-6 71,30-19-226,6 4-155,21-17 124,107-34 1,-49 8 0,15-1 0,1-1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23.29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40 22997,'64'0'-1529,"13"0"1529,-16 0 90,14 0-47,-14-4 1,3-1-2302,29 3 2280,-30-2 1,2 0 73,-4-1 0,-5 1 36,13 2-73,19-7 125,-72 9 449,-27 34-1083,-7-17 1341,-49 36-249,-5 2-963,7-9 0,0 3 584,27-12 0,1 2 276,-28 16 1,13-4-387,44-17-707,-24 18 590,32-30 1,-11 13 0,-2-5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23.75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58 22997,'11'-19'-1449,"13"0"3481,13 8-1373,11 3-642,21 8-347,-16 0-886,27 0 1082,-18 8 147,-1 3-107,5-2 1,1 1-823,-1 9-1075,23-2 1,-2 2 1282,-26 4-276,9 11 1,-6 2 121,-30-9 85,21 28 0,-3 2-516,-28-23 598,14 10 0,1-2-718,-13-21 821,20 7-123,-20-9 153,9-9 791,-22-2-285,-2-8 1,-11 9 0,0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24.12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144 133 22997,'0'-37'-5356,"0"7"4081,0 3 727,11 16 2461,-8-6-2163,7 15 1156,1-6 191,2 8-1097,11 0 956,0 0 1,0 0-18,32 8-1693,-24-6 1288,56 15-1331,-45-6 182,16 3 1,4-1 228,9 0-1558,22 12 0,1 1 1380,-15-9 335,-6 7 1,-4 5-179,-20 0-385,-13 9-171,-15-8 1079,-66-3 0,-19-2 917,15 1-513,-37 1 0,-5-2 406,20-3-417,-2-4 1,-2-1 561,-9 5-489,-1-1 1,1 2 3024,8 0-3311,17-6 1,4 2-638,17 8-783,-8-6 1406,18 15-308,-7-6 1,-1 8-1,-2 0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25.12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0 18152,'11'30'-6393,"2"6"4179,32 10 1304,-5 5 106,8 23-30,8 2 515,-36-29 1,0 1 125,9-1 0,1 3-663,1 34 1,-4 3 890,-6-24 0,-2 3 43,2 22 0,-1 11 0,-5-9 66,-6-21 0,-2 1 51,3 20 1,2 10 0,-2-18 546,3 5-342,-8-13 1,4-9 267,12-33-770,14 21-265,-17-30-66,46 22 513,-45-24-732,15 15 283,-23-16-354,-11-1 891,0 7 679,0-14-53,0 16 0,-11-9 439,9-8-75,-9-3 1218,11-16-1436,0-3-940,-21-8-440,5 0-310,-19 9 1157,11-8-1673,-10-1 781,7 6-1111,-40-37 1300,36 33 159,-5-20 1,5-4-241,15 14 106,-16-51-895,29 52 1301,-29-44-956,27 46 505,-27-30-345,30 42 608,-9-5-239,22 17 2371,12 17-1571,4 4-541,40 43 431,-35-29-507,17 25 1,0 1 466,-14-17-472,14 21 1,0 1 278,-17-19-948,7-6 1,-1-2 636,-8-7-178,15-14 1322,-32-20 1053,19-34 224,-26-4-1568,19-4 0,3-3 5196,-10-19-7180,6 0 0,-2 0 2029,-9 6-1222,4-6 1,-2 2 291,-10 15-684,12-2 1,-2 5-371,-12 20 278,18-8 655,-18 34 2700,7 51-2506,-10-21 1,-10 42 0,-3-33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26.77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158 39 19493,'-27'0'-1260,"6"8"2700,10 3-669,9-1-1998,-9 7 1191,11-14-1138,0 13 227,0-13 5,11 13-1028,-9-5 120,52 58-337,-22-28 1756,4 10 0,9 15 0,-4-10-1451,20 13 1579,-24-11 1,3 10-1,-5-10-752,16 18 521,-16 7 0,-1 3 674,-10-41 0,2 1-399,20 40 1,-1-4-1886,0-14 1475,5-13 0,-1-4 862,-17-10 403,12-4 0,0-1-14,-12-3 1576,23 46-2244,-41-52 232,-4 43 583,-10-47 27,-21 21 489,5-22 394,-50 5 213,34-16-1103,-22-13 1,-2-5 626,19 3-858,-13-16 0,2-3-165,18 9 96,-36-31-1422,15 7-307,1 6-383,4-3 399,1-10 181,16 11-142,-10-12 1,1-4 443,6-8-382,-2-11 1,1-3 522,7-6 295,10 15 0,1-12 0,0 10 74,-11-23 345,16 23 1,3-10-1,0 14 187,-4 0 324,10-15 0,2 4 33,-1 30 643,-2-13 1,4-2-693,19-12 526,-15 5 1208,26 3-1293,-30 42-595,9 0 2251,-11 0-2695,0 8 1399,0 2-1422,0 9 389,-11 34 114,9-17-982,-9 70 498,11-49-410,9 25 1,3 5 144,4 2 214,11 17 1,2 3-774,0 1 425,-5-27 1,4 10 0,-2-10-149,-5-17 0,0-1 324,5 24 0,2 11 1,-2-12-623,14 17 663,-16 3 0,-3-3 203,3-20-80,-6-7 0,-1-2 48,-1-11 52,26 41-5,-26-61-235,19 26-71,-11-30 586,0 14-663,-11-23 557,9 20-527,-20-20 923,9 14-447,-22-17 2167,9 7-1235,-20-15 751,20 7-455,-20-9-173,20-9-844,-20 7 566,-2-7-29,8 1-2183,-26 6 1621,26-14-1904,-29 5 1466,18-8-981,-18 0 1758,-14-8-1195,-15-12 341,10 8 214,-14-5-647,39 17 1240,-31-17-1008,30 22 750,-16-21-585,40 33 728,-15-6-240,28 8 506,3 0-42,3 0 16,7 0 55,-10 8-1030,0-6 317,11 16-1514,23 9 782,28 21-438,-20 3 433,4-9 1,4 5 45,-5 5 0,-2 1-34,-2-10 1,1 1 487,17 21 0,-9-8-418,-32-29 817,25 14-318,-40-42 1291,7 0 374,-10-8-912,0-45-24,11 15-343,-4-18 0,-1-3 266,7 3-134,3-10 0,0-2 281,0 1-1225,2-1 0,-1 3 95,-4 16 472,-2-12 34,-11 53-644,0 25 376,11-5 26,-9 41 1,9-19 0,-11 21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42.54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1078 133 16942,'-37'0'-1494,"13"8"1941,14-6-405,-1 7 261,-2-9-534,-1 8 585,-7-6-419,18 6-309,-7-8 361,10-16-859,0 11 225,0-20-208,0 6 483,0-10-781,0 8 691,0-5-112,0 24 304,0-7 270,-11 9 359,8 0 91,-7 0 89,-1 0-180,-2 0 270,-22-8-354,19 6 78,-26-6-47,26 8-306,-51 17 279,35-13-359,-24 30 490,32-30-279,-10 21 490,18-23-421,-27 7 278,27-9-388,-29 0-279,29 0 179,-16 8-303,18-6 297,-31 15-70,16-6 248,-27 25 84,29-13-44,-7 21-58,20-23-69,-17 24-148,25-31 231,-26 20-304,19-32 5,0 15-109,2-6 206,0 25-239,9-13-155,-20 38 218,9-36 320,0 20-454,2-26 356,11 0-512,0 0-97,0-8 387,0 5 133,11-5-412,2 7-231,11 11 209,-11-17-86,19 22 434,-26-30 23,36 21 191,-36-23 120,15 15-61,-21-15 350,10 15-560,-7-15 158,18 7 278,-7-9 183,10 0-101,0 0-120,10 8 34,-7-6 67,8 15 33,-12-15 125,12 15-596,-19-15-51,37 16-229,-45-16 125,46 15 152,-49-15-163,37 6 419,-26 0-508,30-6 615,-20 7-445,20-1 231,-20-6 48,19 7-53,-18-9 183,29 0-133,-27 0 229,27 0-336,-29 0 199,29 0-93,-16 0-81,8 0 81,-3 0-141,3 0 0,-8 0 0,16 0 0,-30 8-233,41 3 19,-35-1-30,45 16 0,-37-22 164,29 22-187,-29-16 76,27 0 73,-38-2 146,16-8 185,22 0 31,-33 0 1,33 0-75,-32 0 97,-9 0-257,30 0 109,-27 0 86,27 0-205,-29 0 0,39 9-100,-34-7 48,46 7-35,-49-9 177,27 0-90,-30 0-90,9 0 180,-11 8-437,11-5 401,-9 13-431,9-14 417,-22 15-728,19-15 638,-16 7-231,19-9 281,-11 0 257,0 0-120,0 0 292,10 0-473,-18 0 732,27 0-638,-38 0 231,38 0-281,-27 0 0,18 0 0,-10 0-90,11 0 90,-19-9 371,37 7-341,-34-6 294,26 8-414,-21 0-13,11 0 0,-19 0 0,26 0 90,-26 0-461,8 0 354,-3 0-115,-7 0 325,20 0 104,-18 8-407,16-6 346,-8 7-288,-8-9 336,16 0-283,-29 0 1,29 0-1,-16 0 0,18 0 407,-20 0-257,18 0 199,-16 0-337,18 0 90,-10 0 90,11 0-90,-9 0 0,-2 0 0,-2 0 0,12-9 174,-15 7-92,34-6 33,-37 8-115,19-9 174,-11 7-130,10-6 5,-18 8-150,38 0-173,-46 0 382,34 0-122,-29 0 115,22 0-174,-19 0 309,16 0-184,-19 0 239,33 0-90,-28 0-291,25 0 180,-30 0-278,22 0 89,-9 0 0,20 0 1,-20 0-1,19 0 0,-18 0 1,18 0 89,-29 0 9,27 0 0,-38 0 0,27 0 0,-18 0-90,20 0 90,-18 0-90,16-8 273,-29 5 37,7-5-143,-10 8-265,11 0 271,-8 0-180,7 0 389,-10 0 0,0 0-362,0-9-633,0 7 323,0-7 85,0 9 504,0 0-89,11 0-120,-8 0 0,7 0 0,1-8 598,-8 6 0,18-6 67,3 0-521,3 6-183,18-16 201,-19 16-200,20-7-101,-9 1 101,-10 6-97,5-15 183,-9 15-223,4-7 254,8 1-167,-22 6 140,19-6-6,-27 8-106,27-17 309,-18 12-335,-1-11 29,-2 8 22,-1 6-1,-7-15-337,18 6 600,-18 0-520,18-14 21,-18 12-265,7-6 426,-10 2-631,0 7 147,0-1 484,0-6-670,0 7 562,0-18-234,0 16 260,0-14-216,0 24 449,-10-23-337,7 21 47,-18-21-10,18 22 255,-18-14 6,8 15 321,-1-14-542,4 13 703,-1-13-436,-2 5 250,-1 0-179,-7-6-15,8 7-98,-11-1 17,0-6 143,0 7-118,0-18 132,0 15-59,0-12-45,0 14 303,11 1-277,-9-7-264,-2 7 532,8-1-457,-16-6 446,30 15-311,-20-15 68,9 15 105,0-6-129,-8 8 546,7 0-494,1 0 322,2-9-630,1 7 467,7-6-558,-18 8 377,7 0 317,-10 0-438,11 0 0,-8 0 0,-3 0 555,8 0-481,-16 0 720,29 0-794,-18 0 0,8 0 0,-11 0 0,10 0 0,-7 0 0,18 0 0,-29 0 0,27 0 0,-27 0 0,30 0 90,-30 0-90,26 0 0,-36-9-158,36 7-145,-36-6 145,26 8 158,-19-9-183,22 7 63,-19-6-79,16 8 199,-19 0 158,22-8-414,-8 5 331,18-5-779,-29-1 680,27 7-160,-27-6 84,29 8 100,-18 0 0,7-9-75,-9 7 86,-1-6 511,10 8-314,4 0 96,-12 0-96,17 0-208,-27-9-206,29 7 125,-39-6-4,34 8 357,-35 0-452,30 0 180,-11 0 0,11 0 0,-19 0 206,26 0 420,-36 0-380,36 0-246,-26 0 0,30 0 90,-20 0-90,20 0-90,-30 0 90,27-9-827,-27 7 682,18-7-326,1 9 471,-8 0 0,7 0 0,1 0 0,-19 0 0,27 0 827,-17 0-772,12-8-106,-3 6-70,-22-6-63,19 8 184,-16 0 0,-3 0 90,17-9-432,-25 7 302,30-6 107,-11 8 54,0-9-220,0 7-64,-11-15-201,19 15 264,-26-15 140,36 15-405,-36-15 517,26 15-433,-19-6 379,11 8-24,0 0 379,11 0-442,-8 0 381,7 0-77,-20 0 78,18 0-292,-27 0 83,27 0-364,-18 0 180,10 0-90,-11 8 275,19-6-84,-37 6 20,34 1 321,-47-7-325,36 7 117,-15-9-234,21 0 90,-11 0-275,-2 0-185,-21 8 358,18-6-300,-27 6 382,38-8-394,-27 0 324,29 0 90,-29 0-180,27 0 180,-37 9-94,47-7 58,-45 7-41,56-9-13,-67 0 90,65 0-90,-75 0 0,74 0 0,-53 0-106,48 0-3470,-29 0 3556,8 0-70,10 0 360,-48 0-180,30-9-244,-16 7 395,-3-7-351,45 1-217,-26 6 381,21-6-44,-10-1-210,18 7 3572,-16-15-3608,18 15 323,-10-6-238,11 8 388,2-8-741,1 6 247,-14-7 94,8 9 183,-27 0 371,27 9-135,-29-7-47,29 6-163,-48 0 594,43-6-766,-46 6 316,41 1-1283,-30 10 1086,26 3-93,-26 39 0,30-8 0,-9 31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1:00.9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504 135 11629,'-27'-11'-984,"6"3"618,21 8 366,32 17 0,-24-13 0,24 13 90,-22-17-90,3 8 0,11-6 0,0 15 0,-10-14 0,7 5 0,14-8 0,5 9 90,8-7-90,39 6 0,4-8 0,-37 0 0,4 0 0,12-4 0,-5 0 0,5 2 0,12-11 0,1 0 0,-6 9 0,-2-9 0,-4 0 0,-17 11 0,23-6 0,-48 8 0,38 0 0,-27 0 0,40 0 0,-38-9 0,12 4 0,1 0 0,-7-6 0,43 2 0,-54 9 0,40 0 0,-42 0 0,63 0 0,-55 0 0,26 0 0,-21 0 0,3 0 0,-1 0 0,1 0 0,10 1 0,-2-2 0,-27-7 0,34 6 0,-29-6 0,28 3 0,4 2 0,0 0 0,10-1 0,-4 0 0,-32 4-90,55 0 90,-52 0 0,44 0 0,-39 0 0,39 0 0,-34 0 0,1 0 0,-2 0 0,-10 0 0,54 0 0,-57 0 0,49 0-45,-38 0 0,0 0 45,30 0-45,-25 0 0,-4 0 45,-14 0 0,48 0 0,-43 0 0,25 0 0,4 0 0,0 0 45,-5 0 0,-2 0-45,-14 0 0,24 0 0,-47 0 90,26 0-90,-19 0 0,53 0-90,-42 0 90,51 0 0,-49 0 0,-10 8 0,-8-5 0,-32 5 0,-32-8 0,24 0 0,-34 0 0,28 0 0,-10 0 90,-10-8-90,7 5 0,-7-5 0,10 8 0,10 0 0,-18 0 0,16 0 0,-8 0 0,3 0 0,8 0 90,-22 0-90,9-9 0,-20 7 90,20-7-180,-30 1 90,27 6 0,-27-6 0,29 8 0,-29-9 0,16 7 0,-29-7 0,29 9 0,-27 0 0,38 0-90,-59 0 90,43 0 0,-21 4 0,-1 1 0,16-3 0,-12 3 0,7-1 0,34-4 0,-63 8 0,64-6 0,-46 6 0,30-8 0,-54 0 0,54 0 0,-18 0 0,4 0 0,29 0 0,-44 0 0,28 0 0,-16-4 0,-3 0 0,3 2 45,-8-2 0,5 0-45,27 4 0,-36 0 0,26 0 0,-40 0-90,27-9 90,-27 7 0,29-7 0,-14 8 0,-3 2 0,-9-1 0,2-1 0,3 2 0,19 8 0,-45 1 0,52 1 0,-23-3 0,35-8 0,-12 0 0,17 0 0,-38 0 0,38 0 0,-27 0 0,19 0 90,-43 0-90,35 0 0,-54 0 0,67 0-90,-55 0 180,55 0-180,-67 0 180,54 9-135,-10-4 0,-2 1 45,1 5 90,-5-2 0,0-2-90,2-5 45,-3 6 0,2 1-45,14-7 45,-14 3 0,0-1-45,23-4-45,-16 0 0,-3 0 45,-8 0 0,-19 0 0,-4 0 0,35 0 0,0 0-30,-17 0 0,-9 0 0,15 0 30,-1 0-90,1 2 0,6 4-90,28 5 180,-6 8 0,3 17 0,5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7:56.10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70 6058,'13'-11'-29,"-2"3"20,-11 8 18,0 0-3,10 0-2,-7 8-32,18-5 32,-8 5-16,11-8 19,32 8-3,-13-6 40,11 3 0,4-2-135,11-3 91,1 3 0,15 0 0,-8 0-119,-21-2 0,2 0 139,27 2 1,13 0 0,-15-1-38,16-2 2,-25 0 1,-2 0-12,3 0 57,-23 0 0,0 0-59,14 0 117,14 9 20,-53-7 2,-6 7-44,-21-9 25,-11 0 90,9 0-90,-30 0-1,16 0-118,-35-8 1,-7-1-21,4 5-1601,-32-12 1,-3-2 1639,14 5-7,-4-1 0,1 1-15,9 2 16,-23 2 0,-3 1-102,13 6 117,15 1 1,-10 1 0,11 1 96,-20 10-139,17-2 0,3 1 140,12 0-183,-23 7 178,58-14 3305,-12 5-3401,31-8 93,0-8-159,0 5 1,42-14 56,-10 15-1638,36-6 1,8-1 1653,12 7-5,2-1 0,19 0 0,-10 1-349,-23 1 1,2 2 347,-7 2 1,13 2 0,5 1-1,-5 0 1,-12-1-14,11 2 1,-1 1 50,-5 2 1,11 2-1,-2 1 1,-15-3-81,-16-4 1,-6 0 37,25 5 1,-15 3-98,-46-3 69,-37-1-70,-16-1 104,-50-9 0,13 9 0,23-4 0,1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2:09.01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72 190 25618,'-27'-31'-7409,"-5"6"6259,30 16-1201,-9 7 3758,11-7-2232,11 9 2164,2-9-22,11-1-818,0-1 1705,11 3-441,-9-1 982,20 7-2194,-20-15 1469,41 7-1737,-46-1-13,64-5-417,-53 13-229,37-5 159,-31 16-758,28 3 518,-34-1-330,45 7 47,-47-6-260,36 8 72,-36-9 120,15 7 60,-21-15 857,64 7-52,-38 0 39,11-8 0,1 0 180,-9 8 25,3-9 1,0 0 378,-8 0-299,22 0 0,1 0 332,-21 0-532,32-5 0,1 1 238,-19 2-255,9-3 1,-2 1 56,-15 4-206,2 0 1,-4 0-180,-20 0 222,21 0 0,-3 0 127,-28 0-55,53 0-45,-50 0 7,35-4 1,6-1 121,-9 3-174,4-1 0,15 0 0,-12 1 156,12 2-343,0 0 1,1 0 33,9 0-14,-3 0 0,0 0-37,6 0-286,-12 0 1,-4 0 500,-22 0-167,38-9 410,-49-1 47,7 0 0,1 1 195,-5-2-339,10 5 0,2 3 97,9 3-426,2 0 1,0 0 11,4 0 87,11-1 0,-1 2-324,-7 8 89,4-8 0,-1 0-219,-9 8-86,22-9 405,-54 0 188,19 0-82,-6 0-10,12 0 377,-25 0 98,27 0-84,-54 0-145,46-4 1,6-1 245,-33 3-8,48-7 100,-56 9 847,14 0-1402,-16 0 262,13-8-330,-32 6-2434,10-6 1483,-7 8 999,8 0-161,-11 0 208,0 0 1,-11 0-165,-2 0 256,-11 0 2323,-32 0-1589,13 0-900,-6 0 0,-3 0 91,-15 0-218,16 1 1,-1-2-1,-34-7 1,-9-3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2:32.49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5286 647 25940,'0'-40'-9831,"-22"-13"7315,6 22 2077,-18-7 610,10 2-381,-11 15 859,9-7-539,-9 9-943,-10-9 2474,-38-9-234,14 5-726,-23 1 1,-2 1 408,11 5-383,-2-1 0,-8-1-338,11 7 0,1 2-1464,3 1 0,-1 2 1487,-3 0 1,-3 2-133,14 7 0,-3 1 0,8 0-79,13-1 0,0 1 3,-22 1 0,-9 1 0,8 0-233,17-2 1,-1 1 209,-22 3 0,-11 2 0,9-1 66,19 0 0,-3 0-131,-20 6 0,-19 3 1,-1 1-1,17-1-524,13-1 0,2 1 441,-9 4 0,-13 3 0,-1 1 0,16-2-31,9 0 1,2 2-53,-3 5 0,-12 7 0,0 0 1,11-3-79,-7-1 1,1 2 17,2 6 1,-10 8 0,1-1 0,15-6-111,14-10 1,3 2 1,-23 22 0,-9 11 0,15-9-626,-5 4 560,19-3 0,-8 11 0,9-10-647,-13 10 672,27-16 0,-3 9 1,5-7-588,-12 20 369,12 7 0,8 0-865,19-14 681,-1 5 1,2-1-638,13-10 1176,5 23 1,4 3-1290,9-14 1023,24 18 1,8-6-30,0-30 572,27 13 1,5-2 581,-6-11-296,-15-12 1,10 4 0,-8-5 876,27 11-711,-19-11 1,12 5 0,-10-5 296,-19-11 1,0-1-431,22 11 0,10 4 1,-8-7 130,-15-13 0,1-2-333,10 6 1,9 2-1,-8-4 95,-13-8 1,2-3-75,28 3 1,14 0 0,-10-2-32,-13-5 0,-2-2 10,-5 0 0,7-1 0,6-1-393,-10-2 1,9-2 0,2 0 0,-5 0 0,-10-1 545,21-2 0,-1 0-215,-1 2 0,13 2 0,2-2 0,-15-1 383,10-9 1,-7 0-433,-23 9 0,2 1 0,4-2-98,-1-4 0,6-3 0,0 0 0,-6 0-23,-2 2 1,-5 1 0,6-3-30,3-4 0,8-2 0,-3-2 0,-12 2-174,-5-3 0,-1-2 32,15-2 0,9-3 0,-6 1-95,4-5 1,-2-4 24,-4-7 1,4-6-1,-4 4-67,5 5 1,-4-3-27,-12-10 1,0-8 0,-13 10-704,0 0 515,-11-9 1,-6-2-761,-14 8 9,-13-8 1,-4-1-673,1-5 2263,-12 7 1,-9-2-220,-15 14 1,-6 1-24,5-7 1,-4 3-185,-17 7 1,-10 3-67,0 0 1,-6-2-1,2 7 848,-1 9 1,-6 3-750,-3-4 0,-12-4 1,-1 0-1,10 6 18,-3 3 0,-3 4-437,8 3 1,-12-2 0,-6-1 0,2 2 0,12 3 86,5 1 0,7 3 0,-9 0 27,-4 0 1,-11 0 0,-5-1-1,4 2 1,10 1-130,4 1 1,7 2 0,-12 1 428,7 2 0,-12 1 0,-8 0 1,-3 1-1,2 0 0,4 0 1,11 1-1,-5-1 0,9 1 1,0 0-1,-8 1 0,-10 0 1,-1 1-1,0 0 0,1 0 1,-1 0-1,0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4:04.54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0 325 2537,'48'-9'608,"42"7"-954,1-15 453,-27 15 1,2 2-183,0-5 1,-1 1 20,1 4 1,1 0 11,7-4 0,6 0 16,8 3 0,9 1 0,-7-1 53,-3-3 1,1-1-91,2 2 0,6 0 1,-2 1 54,-13 1 1,-1 1 0,1-1-27,11-2 1,1 0 0,-1 0 15,-7 3 1,-2 1 0,2-2 40,18-1 1,2-1-1,-15 0-77,-30 3 1,-3-2 147,17-8 0,7-4 0,-12 4 142,16 4-126,-33-9 0,-3-4 662,7-8 159,-69-22 1604,26 15-238,-100-8-1364,20 40-1042,15-3 1,-3 1 8,5 4 0,-6 0-11,-24 3 1,-13 0 0,8 0-226,8-3 1,-3 2 183,6 2 0,-15 3 1,-4 1-1,5 0 0,14-1-1084,-5-1 1,1 3 822,5 0 0,-13 4 0,-5 1 0,5-1 0,14-1 173,-6 1 0,2-1 276,4 1 0,-9 2 1,1-1-1,12-3 47,7-5 0,2 0 68,-14 8 0,-9 2 0,13-4 153,-13-5-168,15 11 1,14-2 273,42-14-211,22 6 712,2 1-883,46-6 0,13-4-184,10 10 47,7-8 1,3-2-102,-36 1 1,-2 0 54,12 1 1,9-2-27,2 0 0,7-2 0,8-2 147,2-2 1,7-3-1,2 0 1,-5 1-256,-15 3 0,-4 0 0,0 0 0,5-1 272,3-3 0,6-1 0,1 0 0,-7-1 1,-14 3 183,7-2 1,-8 1-88,-2 1 1,3-1 0,-14 1 190,-3-1 91,-3 1-80,-53 9-621,-21 0 361,-47 13 1,-29 8-71,22-7 1,-13 0 0,-7 2 0,-1 0-1,5 0 55,10-1 0,3-1 0,-1 1 0,-2 1 0,-4 0 0,4 0 0,-6 0 0,-2 1 0,-2 1 0,2-1 0,4 0 0,5-2 0,-14 5 0,0 0 0,0-1 0,1 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4:07.72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0 24154,'11'10'-5752,"2"-2"4887,1-8 2565,18 0-591,-16 9-1740,18-7 1163,-10 7-607,11-9 75,23 0 1573,-4 0-995,7 0 0,0 0-578,-10 0 0,30 0 0,0 0 1072,-28 0-933,18-4 1,2-1 761,-6 3-773,-9-6 1,-2-1 71,-11 7-112,51 2-88,-64 2-124,18 11 1,1-1-351,-5-7 313,8 3 1,1 0-247,-10-8 331,46 0-215,-51 0 337,14 0 1,1 0-47,-15 0 181,15-1 1,-1 2 269,-25 8-721,38 2 259,-38-1-646,38 7 197,-6-15 420,3 15-439,5-15 504,0 7-224,-37-9 772,53 8-335,-53-6 338,27 7-348,-14-9-116,35 0 349,-22 0-406,5 0 1,-3 0 238,-15 0-282,10 0 0,-1 0 296,-8 0-232,4 0 1,1 0 227,-9 0-280,57 0 0,-64 0-12,20 0 0,-1 0 13,-30 0-1,29 0 0,0 0 114,-29 0-89,75 0-1,-67 0-24,45 0 1,-48 0-1,38 0 0,-38 0-204,37 0 0,-36 8-438,47-6 746,-34 6-561,36-8 547,-28 0-88,-14 0 0,27 0 180,-42 0-180,76-8 747,-53-2-785,6 5 1,-1-1 443,-7-11-982,56 15 593,-54-7-128,35 9 85,-43 0 24,51 0-219,-51 0 320,40 0-163,-31 0 548,25 0-506,-15 0 130,22 0-86,-41 0-24,53 0 0,-42 0-12,13 0 0,-2 0 12,-24 0-97,21 3 0,-3 3-242,-29 5-502,72 8 434,-75 0-938,56 0 880,-47-9-228,47-1 571,-35-9 179,49 0 168,-49 0 592,46 0-434,-56 0 1028,56-9-1012,-56 7 287,56-6-540,-67 8-170,64 0 24,-63-9-664,66 7 712,-46-7-347,49 1 262,-59 6-6,53-6-4,-64 8 47,56-9-141,-37 7 775,19-6-889,-22 8 530,19 0-221,-27 0-51,38 0 62,-38 0-89,38 0 117,-49 0-86,46 0 176,-45 0-183,48 0 91,-49 0-91,35 0 0,-37 0 90,40 0-90,-26-9-455,26 7 402,-30-7-545,19 9 664,-29-8-953,16 6 879,-18-6-939,-1-1-169,8 7 1460,-7-7-1431,-1 9 1728,-2-8-2108,-11 6-1348,0-7-338,0 9 3423,0 9-271,-11 2 0,-24 7 1,-15 1-1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4:09.66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2109 267 3437,'24'-30'5556,"10"-14"-3063,-18 20-944,6-3-783,-22 10 1408,0 15-712,0-6-207,-32-1-840,13 7-1106,-32-6 0,-7-1-771,-3-1 900,-5 3 1,-15 0 0,7 2-250,9-1 0,-1 1-138,-20-1 0,-11 0 0,9 2-549,9 1 1,0 3 483,-15 2 0,-11 1 1,12 1 807,19 0 0,1 4 231,2 5 1,-10 6 0,1 1-1,14-2 90,11-2 0,3 6 180,-22 21 0,-8 11 0,17-3 849,12 15-347,5-9 1,11 1 1080,37-2 1253,0-8-1960,37-2 1,11-1-90,16 12-977,-6-30 0,17-1 0,9-2 0,-3-4-267,0-7 1,0-5 0,2-2 0,0 1-120,-1 1 1,-2 1 0,4-2-1,5-4 37,-5-5 1,9-2 0,3-3 0,-2 0-1,-6-1 1,-13 0-335,-1 0 1,-11-1 0,8-2 45,6-1 0,10-3 1,4-1-1,-6 2 1,-15 2-483,0 1 1,-4-1 701,15-7 0,8-4 0,-14 3-46,7-5 1486,4-4 1,-10-3 952,-44 0-1580,-9-19 1,-11-3-343,-25 0 74,-40-21 1,-17 3 374,20 39 1,-12 7-270,-18-2 1,-20-1-1,-4 1 1,10 5 323,19 6 1,6 4 0,-10 1-627,3 4 0,-11 1 0,-6 0 0,-2 2 0,4 0 0,8 1 0,-3 1 0,7 1 0,1 0 1,-6 1-1,-8 1 0,1 0 0,-1 0 0,0 0 0,1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4:18.59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58 24107,'0'-21'-9462,"0"4"6368,0 17 5918,10 0-931,36 0-692,-4 0-343,38 0-491,-31 0 0,6 0-367,10 0 0,9 0 0,-3 0 1126,16 0 1,5 0-564,-13 0 0,11 0 1,0 0-1,-14 0-561,-2-1 0,-1 2-17,21 1 1,11 1 0,-17 0-47,5-1 25,-6 3 0,-9-1-62,-35-4 188,13 0-90,-43 0 0,-2 0 176,-54 0-43,11 0-72,-37 0-78,-11 0 204,14 0-238,-1-1 0,-2 2 74,-14 8 34,-5-8 0,-2 0 55,-9 7-90,19-6 1,-13-3-1,11 0-27,25 1 1,2 0 4,-18 0 0,-9 0 0,16 0 0,8 0 12,-30 0-35,72 0-1,16-8-2340,16 6 2563,29-7 185,-8 9-342,17-4 1,4-1 198,6 3-195,14-2 0,-2 0 144,-17 4-152,23 1 0,1-2 2239,-16-8-2304,8 9 0,-7-2-212,-36-6 378,11 8-291,-64 0-119,-27 0 170,-48 0 12,9 7 1,-2 3 86,28-4 1,-3 1-81,-18 3 1,-10 2 0,13 1 121,25 2 1,2 0-1,-13-3 1,-7 0-1,6 2 1,5 5-1,0 0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5:20.86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2961 173 26281,'-59'-19'-3393,"19"0"1584,-5 8 1610,21-5-1121,-10 13 1991,7-14-1334,-40 7 991,25 0-531,-7 1 0,-3 1 528,-36-3-9,-3 1 0,-2 1-187,36 3 1,0 1 263,-15 2 0,-8 0 0,11 1-319,-30 2 327,31-1 1,-9 1-1,9 1-215,18 2 1,-1 2 1,-20 1 0,-10 0 0,12 2 322,-22 12-396,7-1 0,1-1 93,5 2-234,6 7 0,-2 0-170,-22-3 118,31 3 1,-8 6-1,9-6-351,-27 3 182,6 13 1,5 0-412,24-18 364,15 6 0,2 0-592,2-8 393,2 38-885,12-1-182,9 17-481,14-9 833,20-17 1,5-5-332,7-6 969,6 5 0,2-3-157,0-11 544,19 2 1,4-2 908,1 3-65,27-13 0,4-7 1346,-7-5-1070,-12-9 0,13-4 1,-9-1 162,-20 1 0,0-2-464,19-4 0,9-3 0,-10 0 255,-23 2 1,-1-1-513,13-2 1,7-1 0,-2-1 82,16-3 0,0 0-223,-20 6 1,2 0-1,-1-1-41,26-8 1,-1-2-207,-23 6 1,1-1 0,-7 1-102,-7 2 1,-1-2-84,29-13 0,-7 1-172,-26 7 10,-12-15 0,-2-2-816,1 2 360,-20-14 1,-6-2-1326,-3 7-97,-43-41-61,3 45 1644,-42-3 1,-13 4 256,39 22 0,-3 2 390,-28-6 0,-13-2 0,9 7 352,17 11 0,1 3 250,-26-5 1,-8 3-340,15 9 0,-4 5 1,4 1-1,-10 6 0,-2 2 1,-3 0-1,0 0 0,1 0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5:35.85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384 277 26362,'-48'-8'-1322,"11"-2"339,2 0-467,11-7-256,-10 15 1791,-3-15-518,-1 15 920,4-7-962,10 9 888,0 0 113,0 0 30,11 0 635,2 9-1868,22-7 1124,12 6-1002,15-8 834,25 0 0,7 0-279,20 0-3,-11 1 1,14-1-1,-9-1 35,-20-3 1,2 0-16,12 1 0,14 1 0,2 0 0,-14-2 460,-2-5 1,-2-1-297,16 3 1,10 1 0,-5 0 91,-26 0 0,-4-1 0,8 1-214,17-1 0,11 0 0,1 0 0,-7 1-24,-5 1 1,-7 1 0,10 0-19,-3 0 0,12-1 1,2 1-1,-6 1 0,-18 2-66,3 4 1,-5 2 13,-8-2 0,8-2 0,0 2 1,-11 1-139,2 5 0,-1 1 51,24-1 0,11 0 0,-11 0-72,-18 2 0,0 0 119,0-5 1,11-2 0,-1 0 0,-15 0-38,-17 1 1,-2-1 86,16-3 0,9-1 0,-12-1 121,18 1-37,-23 0 0,-6 0 173,-14 0-48,-8-9-120,-32 7-2628,-42-23 1705,10 21 699,-59-21-341,27 14 351,-2-2 0,-3-2-216,-17-5 243,21 7 1,-12 0-1,9 2 111,18 5 1,-4 0 672,-20-1 0,-18 0 0,-2 0 0,13 2-166,3 4 0,-3 0-446,1 1 1,-15 0 0,-6 0-1,5 0 1,15 0 221,-6 1 0,1 0-167,-6 2 0,-16 2 0,1 0 0,17-1 160,16 2 1,2-1-105,-23-1 0,-10-1 0,15 1 36,31 0 0,3 1-57,-45-1 0,2 0 9,6-2-115,22 2 1,-10 2-1,10 0 29,-28 5-73,-4-2 1,9 1-72,49 1-227,-11 5-131,45-5-1055,64 25 261,-18-21 863,28 4 0,7-4-116,13-13 446,-12 1 0,15 1 0,2-3 52,4-5 0,3-2 0,3-1 65,-16 4 0,3 0 0,1 0 0,-1-1 31,-5-1 1,0-2-1,0 0 1,-1-1 244,3 0 1,0-2-1,-2 1 1,-4 0 42,-5 1 0,-5 1 0,10-1-263,-3 1 0,13-1 0,5 0 1,0 0-1,-6 1 0,-11 1 40,2 1 1,-11 1 0,10 0-143,12 0 1,14 0-1,4 1 1,-7 0-1,-18 1-135,-7 1 0,-2 2 81,11 1 1,15 2 0,-1 1 0,-17 0 0,-16 1 0,-3 1 0,12 2 0,1 0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5:36.82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1 382 24180,'51'0'-1372,"-6"0"990,32-16 1211,-8 11-701,-11-7 1,1-1 281,27 2-352,-10-2 0,5-2 20,-23 5 0,6 0-25,17 1 1,16-1 0,4 1 0,-12 1 16,-21 0 1,-7 1-1,9 1-13,14 1 1,15 1-1,4 0 1,-5 1 0,-16-1-218,8 0 1,-1 0 121,1 3 1,15 1 0,-2 1 0,-15-1-184,-12 0 0,-3 0 124,16 1 1,11-1-1,-10-1-55,-7-2 0,-3-2 163,-13-1 1,3-1-1,-5 1-35,6 1 1,-3-3 179,4-14 0,-9 2 97,-20 14 106,0-29-627,-54 33-121,-34-15-446,2 7 666,-26 5 0,-6 0-215,-13-12 192,26 14 0,-9 4 0,2-2-11,-11-3 0,-2 0 95,-7 3 0,-8 1 1,3 1 227,22-2 1,2 1 0,-9 1-36,-6 0 0,-12 0 0,-5 1 0,4 0 1,11 0 169,4 1 0,9 1 0,-11 0-190,4 1 0,-12 1 1,-7 0-1,1 1 1,7 0-1,14-2 26,4 0 0,11 0 0,-8 0-14,-3 0 1,-12 1 0,-1-1 0,4 0 0,14-2-19,-6-1 1,6-4-63,-33 0 0,13-4 59,38-4-316,19-17-1173,32 14-895,32-4 2038,-13 17 131,40 8 0,12 1-143,17-5 225,-19 4 1,12 2 0,-5-3 75,-5-5 1,5-2 25,3 2 0,13 1 0,6-1 0,0 0 209,-10-1 1,2-1 0,2 0 0,0 0 0,-1-1-80,-4 0 0,-1-1 0,0 0 0,0 0 0,3 0 1,9 1-1,3-1 0,1 1 0,-5-2 0,-8 0 1,3-3-1,0 0 0,1-1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6:25.14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959 171 26910,'-74'0'-810,"15"0"361,14 0 179,-3 0 90,-3 0 270,4 0-90,1 0 0,9 0 0,-11 0 45,-2 0 0,-1 0-135,0 0 180,-37 0-180,75 0 90,13-8-2706,13 6 2674,22-7-250,13 9 282,8 0 0,2 0 0,17 0 0,-8 0 0,-1 0 0,-2 0 0,-1 0 0,-1 0 2795,-1 0-2734,7 0 0,-5 0 132,-28 0-193,52 0 0,-57 0 90,4 0-90,-23-9-1073,-32 7 873,-70-15-160,17 15 315,12-2 1,-2 0 7,11 4 1,3 0 53,-30 0-17,1 0 0,1 0 0,-8 0 536,11 0 1,4 0-337,15 0 160,-32 0-271,70 0-16,-14 0-90,42 0 17,25 0 0,-6 0 0,28 0 0,6 0 0,1 0 0,-2 0 0,1 0 0,9 0 0,-4 0 0,0 0 0,9 0 0,3 0 0,-6 0 0,-28 0-90,10 0 90,-46-8-1031,-10 6-1766,-10-7 1490,-68 9 1307,38-8-86,-34 6 1,-3 1 62,26-7-9,-25 6 1,-2 4 61,16-2 485,-5 0 1,1 0 2280,21 0-1489,-22 0-1307,54 8-693,2-5 594,22 5-1096,2-8 1165,22 0 30,2 0 0,22 0 0,-9 0-7,35 1 1,6-2 800,-3-7-689,-9 5 0,15 1 0,-14-4 1372,10-13-1494,6 9 0,-2 1 113,-23-2-114,9-5-104,-48 14 257,-61-6-678,0 8 491,-39 0 1,-11 0-16,30-1 1,-3 2 96,-16 1 0,-8 1 1,7 0-53,15-3 1,-1 2 62,-29 3 1,-13 1 0,12-1 57,27-4 0,1 0-107,-17 7 1,-7 2 0,15-2 576,10-4-440,-10 30-774,52-22-600,4 25-1049,20-25 416,14 14 199,-8-24 1322,16 6-194,-18-8 512,73 0 688,-36 0-34,30-3 1,3-2 1843,-20-6-1609,18 2 0,1-1 783,-11-9-1549,-3 5 1,-2 0 307,-11 2-452,21-13-283,-61 23 240,-27-7-1295,-18 9 1439,-28 8 1,-9 1-66,-19-4 130,1 11 1,-2 1-46,34-15 1,0 0-7,-14 8 0,-7 4 0,10-4 257,-20-6-318,6 5 1,13-1 1311,48-8-1316,27 0-86,7 0 60,49-8 56,-27 6-19,29-11 1,6 0-32,4 9 33,-10-4 1,-2-1-22,2 1 86,-1 7 0,0 0-40,12-8 30,4 4 0,-3 2 4,-25 0-4,24-5 64,-32 8-237,-21 0 96,-6 0-118,-32 0 109,-45 0-87,11 0 137,-25 8 0,-4 1-66,10-5 39,-13 8 0,0 1-53,8-2 46,7-1 1,-1-1 0,-15 2 12,-15 6-76,43-15 21,15 6-170,24 1-855,43-7 1010,-13 6-59,32-6 0,7-4 196,-7 2-75,34 1 0,5-2 101,-2-7-80,-18 4 1,10 1 0,-6-1 144,-13-1 0,3 0 227,28-2 1,13 1 0,-12 2-289,-25 3 0,0 0-6,4-3 1,11-1 0,3 0 0,-7 1-98,-4 3 1,-4 1-1,1-1 29,4-2 1,0 0 0,-2 0-13,21 2 1,-9 2-110,-32 3 0,-4 1-228,38 6 132,-19-1 0,0-1-144,25 2 173,-24-2 0,-5-1-105,-9-6 134,32 6-94,-59 0-230,49-6 606,-36 6-263,49-8 386,-59 0-35,53-8 81,-64 6-176,46-14-109,-41 5-10,41-8-281,-24 9 383,47-16-427,-37 22 380,38-13-296,-59 17 109,64 0 401,-62 0-59,16 0 1,1 0 36,3 0-111,2 0 0,-1 0 215,-7 0-364,7 0 0,0 0 214,-13 0-266,27 0 270,22-8-269,-33 6 106,10-3 0,-2 1-65,-18 4 13,13 0 1,-3 0-102,-23 0 0,42 0 90,-50 9-665,-3-7 606,-14 6-1214,-20-8 1321,-4 0-25,-10 0 0,-21 0 90,27-8-919,-57-3 1211,32-8-1042,-18 9 1692,-5-7-1540,36 14 339,-47-14-283,35 15 366,-18-2 0,-3 0 768,-9 4-564,-21 4 0,-3 0 622,6-2-673,20 3 1,-10 2 0,9-2 122,20-3 0,0-1-153,-45 3 0,1 0 330,2-4-330,36 4 1,-1 1-22,8-5 1,-4 2-79,-43 6 1,-3 0 26,35-6 0,-3-1 19,-27 4 0,-13 2 0,16-2 4,37-4 1,0 0-22,-32 4 0,-14 1 1,13-1 10,29-3 1,0-2 1,-35 2 1,-15 1-1,14 0-7,33 2 0,-1-1 26,-8-3 1,-13-1 0,0 0 0,14 1 37,9 4 0,2-1-44,-16-3 1,-10-1 0,11-1-3,19 1 0,4 0 13,-13 0 1,0 0-10,-1 0 1,5 0-25,-23 0 7,10-2 1,-15-2 0,7 1-30,1 3 1,3-2-1,9-3 1,-2-2 0,5 2 28,-2 5 1,12-2-42,15-6-350,-37 8 390,45 0 0,-13 0 48,34 0-6,11 0-10,0 8-2974,42 3 2505,1 8 17,29-8 266,-22-3 0,1 1-165,29 1 279,-17-4 0,10 1 0,-7-1-47,-8-1 1,2 0 28,33 4 0,16 0 0,-13-2 1514,-29-4 0,2-1-1365,17 3 0,18 3 0,1-1 0,-14-2 276,-7-3 1,2-2-313,-5 2 0,17 0 0,5 0 1,-5 0-1,-15-1 96,10-1 1,1 0-110,-11 0 0,15 0 1,5 0-1,-6 0 1,-15 0 43,3 0 1,0 0-36,-2 0 1,17 1 0,6-1 0,-6 0 0,-17-1-3,2-3 1,-3-1-15,6 4 0,14 2 0,-1-1 0,-16-2 35,-16-2 0,-3 0-56,22 3 0,10 1 1,-4 1-13,-23-1 0,-3 1 0,1-2-7,5-1 1,2-2 0,-5 2 5,7 1 0,-7-1 11,19-6-132,-36 8 190,4-9-290,-34 7 77,-24-7-2875,-3 9 2580,-60 9 215,17 2 149,-18 6 0,-8 2 0,21-4 0,-1 2 0,-19 6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7:59.24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1 381 8287,'13'-21'-118,"19"-5"337,-16 16-67,29-9-60,14-1-57,15 2-487,1-1 457,-6 8 32,-10 3 6,-9-1 12,41 7-149,-46-15 71,10 12 1,-1-1-33,-8-12-1517,4 3 0,1 2 1573,2 1 20,16-6-1852,0 18 1787,-26 0 28,45 0-39,-35 0 42,-2 0 0,2 0-72,14 0 53,-16 0 0,-1 0-26,-8 0-4,35 0 62,-47 0 0,47 0 0,-45 0 0,56 0 0,-56 0 0,45 0 0,-48 0 165,17 0-75,-23 9-179,33-7 79,-24 7-58,46-9 68,-49 9-71,37-7 63,-26 6-213,30-8 124,-31 0 178,39 0-168,-46 0 253,56 0-67,-46 0 71,27 0-64,-31 0 29,39 0-34,-53-8 2609,61 6-2693,-66-7-6,37 9 2760,-19-9-2923,43 7-32,-35-7 360,43 9-65,-59 0-85,16 0 79,-21 9-199,22 2 126,-17 0 13,37-3 31,-47-8-233,45 8 33,-45-6 4,47 15-35,-37-15 164,38 7-55,-38-9 76,38 0 3,-38 0-123,38 8 11,-27-6 8,29 15 3,-29-15-13,26 7 192,-47-9 13,34 0 0,-37 0 89,40 0 113,-37 8-401,34-6 233,-37 7-159,51-9-39,-35 0-48,34 0 1,-29 0 0,1 0 90,-4 0 117,-10 0-109,-10 0 131,7 0-227,-8 0-1,11 0 0,0 0-89,0 0 89,0 0 1,11 0-1,2 0 86,11 8-35,-11-6 159,19 15-78,-27-15 71,38 7-19,-38-9 43,38 0-1,-49 0 1,46 0 34,-45 0-157,26 0 76,-21 0-150,0 0 17,0 0-41,0 8-86,11-6 70,-9 7-61,9-9 76,-1-9 60,-18 7 54,27-15 46,-27 15-44,19-7 112,-22 1-97,-2 6-17,-11-6-279,21 8 107,-16 0 28,38-9-11,-38 7 63,16-6-28,-10 8 64,2 0-12,1 0 202,7 0-167,-18 0 0,7 0 198,33 0-17,-32 0-1,42 0 55,-40 8-211,11-6 178,0 7-4,-11-9 37,9 0-311,-9 0 1,0 0 0,9 0 0,-20 0 211,20 8-291,-20-6 6,9 6-127,-11-8 276,0 0 0,10 0 89,-7 0-89,8 0 0,-11 0 113,0 0 88,10 0 0,-7-8-393,8 6 250,-11-6-348,10 8 290,-7 0 0,18 0 0,-18 0 0,29-9 80,-16 7 152,29-6-232,-8 8 290,22-9-244,-8-1 16,18-1-97,-29 3 12,26-1-98,-36 7 116,36-7-93,-36 9-65,47 0 44,-45 0-16,45 0 7,-37 0 108,9-3 1,3-2 7,7 3-26,17-6 1,2 0-47,-14 6 53,14-3 0,-2 1-30,-28 4 25,7 0 1,-1 0-3428,-11 0 3382,16 0 260,28 0-91,-27-4 0,3-1-1,-4 5 1,2-2-25,25-6 0,-5-1 71,-11 7-66,-3-6 1,-1-1 83,-8 7-112,10-10 0,-2-1-123,-19 9 28,9-4 0,-2-1-116,-22 1 299,21 6 1,3 1-12,-8-7-1206,27 6 1,4 4 1133,-4-2 252,8-4 0,1-1-230,-1 3-26,-9-2 0,-2 0 100,-2 4-661,-14 0 0,-1 0 359,-1 0 29,-3 0 0,-1 0-10,-5 0-639,10 4 0,-1 0 613,-9-2 472,6 7 0,0-1-243,-9-5 634,46 5-577,-45-8-42,17 4 1,2 0 66,-1-2-43,23 3 1,-3-1 77,-27-4-213,11 4 0,0 0-23,-12-2 58,4 2 0,1 0-76,11-4 98,3 0 0,0 0-81,0 0 21,1 5 1,0-1-16,-4-2-377,8 7 0,1-1 354,7-6 55,5 7 1,1-1-131,5-6-39,-5 3 0,-4-1 144,-23-4 283,6 4 0,1 1-282,7-3 76,-24 2 0,1 0 1470,19-4-1516,-18 3 1,-3 2-8,-5 6 0,18-6 1,2 0-9,-10 12-120,9-15 1,-1-2-173,-18 8 129,51-8-30,-70 0-96,38 0 104,-49-8 2305,14 6-2085,-32-6 2642,0 8-2574,-21 0 1,-16-9 0,-25-2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6:27.2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2301 95 26910,'-64'-29'-5043,"-2"1"4407,7 9 490,-5 9 439,-8 2 4,3 8 229,8 0-303,5 3 0,-3 2-103,-34 5 365,7 3 1,-9 1-242,24-6 0,-2-2 0,1 2 31,-20 6 1,-2-1-112,13-6 1,-5-1-1,5 0-45,-9 3 0,-1 1-69,12-1 1,-4 1 0,6-2-28,0-1 1,5-1-71,-12 8 0,16-2-28,41-10 148,-7 6-285,20-8 124,4 0-25,63 8-245,-8-6 297,19 1 1,18 0 0,-7-1 25,-15-1 0,5-2 50,9 0 1,17 0 0,8-1-1,-4 0 1,-14 0-69,16 1 1,0 0 94,-17 0 0,14 0 0,4-1 0,-5 0 0,-13 0-9,14-2 0,1 0-17,-14 0 0,15 1 1,5-1-1,-5 0 1,-15 0 232,13-3 0,-2 1-205,-4 2 1,13 0 0,-4-1 0,-21 1 102,18-5-106,-24 9 0,-5-2-26,-9-7-64,0 9-18,-56 0-14,-88 0-33,14 0 111,-3 5 0,-18 2 1,11-2-2,23-3 1,-3 1 5,-17 2 0,-17 2 0,-2 0 1,17-1 43,11 0 1,0-1-4,-13-2 1,-16-1 0,-1 0-1,15 2 28,7 4 0,0 0-36,-1-6 1,-12-2-1,0-1 1,14 2-5,4 3 0,4 0-50,-14-3 1,-7-1-1,13-1-93,-17 1 74,15-4 0,5 0-205,17 2 110,-7-6-245,66 8 237,45 0 78,-2 0 76,39-4 1,11 0 27,-36 3 0,4 0-8,15-3 0,16-1 0,3 0 0,-12 1 50,4 3 0,4 0-62,-7 0 0,15-2 0,6 0 0,-5 2 1,-14 0 39,-16 4 1,-9 0-1,10 0-65,18-2 1,16-1 0,5 0 0,-5 0 0,-16 1-19,-16 2 1,-11 1 0,8-2 24,24-1 1,12-1-1,-2 0 1,-16-1-38,-14 1 0,-5 0 4,4 0 1,5 0-1,-18 0 63,-15 0-71,-13 0 89,-48 0-6,-51 3 1,-18 3 55,30-2 0,-7 2-85,-20 0 1,-20 1 0,-2 0 0,11 0 17,23 0 0,6 0 0,-9 0-9,-13 0 1,-14 1 0,-5 0-1,5 0 1,14-2 18,14-1 0,10-1 0,-9-1-10,-12 1 1,-12 0 0,-5 0 0,4 0 0,15-2-21,-16-2 1,2 0-13,20 0 1,-12 0-1,-4 0 1,6 0-1,13 0-26,-5 0 0,2 0-20,-24 0 1,-11 1 0,21-2-100,9-8 45,4 5 1,11-3-240,46-4-691,-2 3 81,34 8 950,54 0-3,0 0-3,8 0 0,25 0 0,6 0 0,-15 0 20,0 0 0,2 0 2,-9-1 0,17-1 1,4 0-1,-5 0 0,-16 1 93,6 0 0,-4-1 179,-15-2 1,8-4 0,1 1-1,-4 1-40,7 2 0,-2 1 1,3-3-262,-5-3 1,5-3 0,-1 0 0,-7 1 29,25-1 1,-5 1-15,-21 0 0,1-1 1,-20-1-170,-21-6-571,18 9 632,-63 1-1247,-57 9 1244,8 0 97,0 7 1,-14 3-1,6-1 8,9-3 0,-1 2-23,-17 6 1,-9 2 0,9-1 78,12-5 0,-3 0 111,-6 2 0,-14 3 1,0 0-1,12-4-113,1-2 0,-1-1 278,-12 4 1,-16 3-1,2-1 1,19-4-274,25-8 0,2 0-64,-21 6 0,-9 2 0,15-3 50,-2-5 28,13 3 1,6-1 121,24-4-69,-3-9-654,42 7 321,46-14-187,0 14 430,30-11 0,7 0-85,-42 11 0,1 0 47,19-6 0,10-2 0,-9 3-4,-13 5 0,2 1 38,9-3 1,13-3 0,2-1 0,-12 2 281,6 0 1,0-1-260,-7 2 0,11-2 0,0 0 0,-10-1 95,13-6 1,-10 1-218,-9 2 0,-6 0-61,27-8-97,-88 10-2691,-24 9 2843,-51 0 1,-15 0 35,32 4 1,-6 1 29,-14 2 1,-15 2 0,-2 1-1,14 0 2,5 2 1,1 2-1,-3 0 0,-14 2 1,3 0-1,18-1-31,20-4 0,3 1 47,-19 4 1,-7 3 0,18-1 2443,21 5-3671,3 30-560,70-30 1724,20-2 1,19 1 0,-2-3 0,10-5 0,3-3 0,-13 0 0,1 0 0,-1 0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6:37.24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122 78 25046,'-13'-11'-4731,"-8"-6"2434,18 15 1149,-7-6 315,-1 8 2005,8 0-271,14 0-225,-6 0-676,27 8 637,-19-6 268,11 15-715,11-15 885,-19 15-2490,48-6 1120,-43 7-885,67-7 963,-35-2 421,28-7 1,6-4 203,6-7-642,-2 5 0,-3-3 475,-11-11 744,-18-1 0,-4 2-316,-9 2 618,7-19-910,-53 32-1981,-64-7 1323,27 9 220,-22 0 1,-5 0-74,-2 0-104,9-1 1,-1 2-294,-19 8-2433,-16 1 3004,10 10 804,30-10 0,0-1-399,-27 1-1064,11 4 1,5-2 689,16-8-482,-40 21 259,61-14 1481,14 8-2603,26-9-399,78-2 935,-19-8 461,16-7 0,2-2-153,-2-4 372,-24 2 0,8-1 0,-8-1 1271,24-8-1196,-14 8 0,-2-1 0,-8-14 0,5-2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6:42.31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49 163 20213,'-27'0'-90,"6"0"90,21 0 0,0 0 90,10 0-90,4-9-114,-1 7 350,40-15 39,-31 15-126,30-2 0,5 0-61,-9 4-68,33-4 1,3-1-37,-28 3-1635,26-5 1,-2-3 1913,-32 0-520,32-17 224,-56 14 39,-14-12-995,-20 23 683,-3-16-1005,-22 16 446,-38 8 1,-9 5 894,34-1 1,-2 3-29,-15 1 0,-7 1 0,7 3 678,7 5 1,6 0-604,-25 9 909,21 4-893,46-26 578,52-1-664,-20-9 1,55-9 0,-27-1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6:48.59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192 223 21832,'-27'0'-1709,"6"0"1709,21 0 0,21 0 0,-15 0 0,36 0 0,-15 0 0,21 0 0,0 0 0,0 0 90,-11 0-90,19 0 0,-27 0 45,24 0 0,3 0-45,-5 0-1594,26-11 0,0-4 1853,-26 1-462,7-11 0,-7-3 296,-32 4-522,2-20-408,-45 23-133,-56-7 517,11 18-690,-14 8 0,-2 4 919,-3 8 92,-2 2 0,2 4 239,5 13 132,14-6 0,2 1 541,1 8 480,-14 12-402,53-22 1509,6-3-2387,21-11-1397,75 0 1431,-46 3 1,24-2 0,3 1 0,-5 9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6:51.79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0 286 23847,'27'-21'-2053,"5"4"2006,2 8 946,6 7-835,29-6 157,-7 8-334,20-9 128,-19 6 1,9 0 0,-4-2 79,-3-3 1,5-2 31,8 1 1,15-1 0,0 1 0,-13 1-74,-5 1 0,-1-1-104,17-8 1,11-4 0,-16 6 111,-28 11 1,-6-1 25,14-17 0,-7 0 291,-22 17-292,-16-22-952,-31 24 245,-14-7-249,-3 18 968,-50 10 145,21 3-242,-20 0 1,-5 0 132,-7 1-57,24-9 0,-8 2 1,8-2 1017,-24 7-668,-6 1 1,-1 0 705,0 2-1123,8-6 0,3 0-79,12 1 33,8-14 0,8 0-308,35 4 191,-11-9-270,46-9-102,73-1 301,-25-9 204,-6 13 0,2 1 0,14-12 1,0 7-1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6:54.2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59 115 22964,'-26'0'-834,"-6"0"825,40 0 5,5-9-81,56-1 490,-13-1-37,35-6-96,-19 6 16,2 1-264,-12 4 0,11 0 1,-8 1-1,-15 0 1,1 0-1,43-5 0,1 1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6:54.96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96 24814,'48'-19'-569,"-22"1"-1433,59-10 2558,-47 15-301,11 3 1,3 3 82,9 7-354,11 0 1,10 0-1,4 0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7:00.79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1 209 25793,'13'-19'-6082,"-2"9"4808,0 2 953,-9-1-1693,9 7 3527,-11-7-3488,11 9 3050,-9-8-2985,20 6 3409,-9-6-978,0 8 275,-2-9 351,-1 7-1147,-7-7 576,18 9-486,-18 0 1840,29 0-2114,-27 0 730,27 0-546,-18 0 923,10 0-1040,10 0 2187,25 0-2070,-6 0-31,2 4 0,2 1-152,12 5 101,23-5 1,5 1 3,-41 2 0,3 1 51,28-5 1,14-1 0,-10 0 55,-19 3 0,0-1-43,-2 0 1,9-1-1,1 1 1,-8-2 20,10-2 1,-2 0 26,-8 1 1,5 1 0,6 0 27,3-1 0,7 0 0,5 0 0,6 1 5,-13-2 1,7 1-1,4 0 1,1-1 0,-2 1-1,-3 0-17,-11 0 0,-4 0 1,0-1-1,1 1 1,3 0-1,6 0-18,-7-1 0,8 0 1,5 0-1,2 0 1,0 0-1,-2 0 1,-5 0-1,-7-1 1,-10 1-728,12-1 1,-14 0 0,-1 0 0,13 0 716,-4-1 1,12 1-1,7-1 1,5 0 0,-1 0-1,-3 0 1,-8-1-1,-11 1 14,8-1 0,-13-1 0,-1 0 0,14 0-21,-9 0 1,12-1-1,6-1 1,5 1 0,-1-1-1,-4 0 1,-8 0 0,-10 0-31,4 0 1,-12-1 0,-1 0 0,12 0-13,1 0 0,13-1 0,6 0 0,2 0 0,-3 1 0,-8 0 0,-13 1 28,11 0 1,-14 1-1,12 0-34,-9 0 1,12 0 0,6-1 0,-2 0-1,-7 1 1,-15 1 1424,22 2 0,-5 0-1438,-5 0 0,12-1 1,-2 0-1,-17-1-104,-16-1 0,-3-1 109,10 2 0,7 1 0,-13-3-171,15-15-43,-29 11 0,-7-1-151,-20 0-221,-17 1-1159,-34 18 1700,-56 18 1,32-15 0,-5-1-1,-19 7 1,1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7:04.4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1825 7533,'-24'0'-1529,"11"0"1529,-8 0 269,18 0-269,-8 0 0,1 0 180,7 0-90,-7 0-90,10 0 90,0-9 0,0 7-180,42-40 0,-10 16 180,37-36-90,-14 17 0,13-10-75,-12 11 0,11-8 0,7-5 0,3-2 0,-2 1 0,-6 5-600,7-5 1,-5 4 0,3-1 0,11-8 674,-16 13 0,9-7 0,7-3 0,4-3 0,1-1 0,-2 1 0,-3 3 0,-6 6 0,-10 5 0,15-9 0,-11 9 0,-2 1 0,7-4 0,0 2 0,-1-1 0,0 0 0,0 1 0,0-1 0,1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7:0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192 1084 12094,'-13'11'5482,"2"-2"-3685,11-1-2543,-10-6 43,7 15 864,-8-15-477,11 15 140,-21-7 1249,-6 10 2774,1-10-4516,-6-1 631,18-9-356,1 0-471,3 0 454,31-17 1158,5-4-2356,31-17 1,9-5 1559,-19 12 0,4-4 89,8 0 0,12-7 0,1 0 0,-5 1-602,-4 0 0,-5 2 0,10-5 625,-3 4 0,10-5 0,5-2 1,1 0-1,-3 0 0,-7 3 0,5-5 1,-6 2-1,-1 0 0,7-3 0,-5 6 1,0-1-1,0 1 0,0 0 0,0-1 1,0 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1.42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96 306 7533,'-51'-11'-1350,"17"2"991,23 9 359,11 0 90,0 0 0,11 9-180,-9 1 0,9 1 180,0 6 0,-9 1 0,20-5 89,-9 21-179,11-30 180,11 5 90,2-11-90,32-32-90,-16 11-1561,28-23 0,3-5 1561,-1 0 29,-16 14 1,12-5 0,-15 7-209,0-1 89,24-8-360,-77 35-360,-11 18 540,0-7-90,0 15 1,-11-15 1117,-2 7 0,-11-1 0,0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7:08.46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325 1769 17033,'-37'0'-458,"13"0"-1615,-8 0 1756,16 0 1,-19 0 106,22 0-86,2 0 75,11 0-356,0 0 114,-10 0 114,7 0 0,-8 0 112,1 8 527,7-6 128,-18 15 0,18-15 200,-18 15-2,18-6-232,-29 7 32,27-7 230,-27-3-978,29-8-16,3-17-164,24-4 641,45-50-35,-2 16-1185,-18 7 0,7-10 1,-4 6 1178,-5 10 1,4-1-42,11-11 1,12-12 0,1-1 0,-9 9-337,2-1 1,3 0 394,-6 5 1,14-8 0,4-4 0,-3 3 0,-12 8 39,-10 7 0,-7 5 1,5-5-168,6-5 0,9-8 1,3-1-1,-4 3 1,-11 11-133,7-3 0,-4 5 115,-4-5 0,2-4 0,-11 13 12,2 11-260,-7 2 0,0 4 167,1 11 56,14-12 0,-38 26 1,-21 0-1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7:14.11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2110 13175,'-24'0'-1259,"11"0"1270,2 0-50,1 0 56,7-9-48,-8 7-268,11-15 648,11 7 533,2-17-266,32-27 0,9-6 235,10-17-1455,-17 20 1,11-13 0,3-3 0,-6 12 1149,7-1 0,3 1-329,0-4 1,9-11-1,1 0 1,-6 10-167,-15 17 0,-5 7 1,10-7 0,1 1 1,11-8-1,6-3 1,0 0 0,-4 3-1,-10 7-156,4-3 0,-7 6 1,7-6 74,7-3 0,10-8 1,4-2-1,-5 3 0,-13 10 1,13-8-1,-8 4 0,-10 3 1,1 1-1,0 0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7:18.91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288 304 23575,'0'-10'-9560,"0"2"6494,11 8 6177,2 0-1245,22 0-592,-19 0-334,48 8-481,-32 3-1004,58 8 2562,-36-8-975,27 2 1,3-1-1199,-12-8 144,-7 2 1,13 0-1,-14-1 60,0-5 3,18-1 0,1 2 262,-11 7 10,12-8 1,0 2 119,-10 15-320,14-12 1,0 0 91,-13 14-244,-14-11 0,12-2 1,-8 0 38,-15-1 0,2 0-52,25 1 0,11 1 0,-9-3 33,-20-2 0,0-2-5,28 3 0,13 0 1,-11 0 30,-23-3 1,-1 0 100,27 0 0,13 0 1,-12 0-13,-22 0 1,-1 0-9,1 0 1,10 0 0,0 0-1,-13 0 48,-6 0 0,-1 0-33,30-3 0,13 0 1,-15 0 18,-34 3 0,-3-2-83,16-3 0,9-2 0,-9 2 20,-17 4 0,2 0-1010,27-7 1,13-2 0,-11 3-482,-19 4 0,2 1 697,13-1 0,16-1 1,-1-1-1,-17 1-713,-18 0 0,-1-1 458,24 0 0,11-1 1,-13-2-1805,17-13 2719,-20 13 0,13 2 0,-9 1 18,-14 1 0,1 0 746,7 2 1,13-1 0,0 1 0,-12 1 730,-2 0 0,0 0-718,0-3 1,11-1 0,-1 0 0,-12 1 704,-3 3 1,-5 0-13,30-3 0,6-1-534,-29 3 0,2-1 1,-1 0-825,23-2 1,1-1-63,-24 3 0,1-1 0,3 1-13,12 0 1,3-1 0,-14 2-64,22 2 92,-29 0 0,8 0 0,-12 0-25,4 0 21,18 0 0,2 0 38,-9 0-9,9 0 0,0 0 32,-9 0-69,-16-4 0,-3 0-144,-5 2-11,-5-11 0,-4 1-416,-15 7 257,24-20-573,-42 23 501,7-15-1002,-18 7-1222,-14-1 1664,-16-6 553,-53 15 928,35-7-330,-19 8 1,-2 2 557,4-1-610,1 0 0,-3 0 1144,-21 0 7,1 0 0,-2 0-777,30 0 1,-3 0-357,-22 2 0,-12 2 1,12-1-216,22-2 1,0 0-25,-16 1 0,-11 2 1,3-1 63,13-1 1,2 1-1,-2 0-11,-18 1 1,-4-1 0,3 1-4,12-1 0,2 1 0,3-1-17,-18 1 1,7 1-21,32-1 0,-2 0 69,-11-3 1,-8-2 0,6 3-62,10 7 1,-2-1 51,-36-5 1,-15-4 0,16 2 10,40 3 1,0 0-10,-34 0 1,-14-2 0,12 0 27,24-1 0,-1 0-14,-7 1 1,-14 1 0,-1-1 0,14 0 41,4-2 1,2 0-39,-19 0 1,-10 0 0,14 0 69,29 0 1,2 0-60,-16 0 0,-8 0 1,7 0 9,12-1 0,-1 2-22,-29 1 0,-14 1 1,12 0-20,28-2 1,0 0 17,-30 2 1,-14 0 0,13-1 7,29-2 0,-1 0-21,-28 3 1,-13 0-1,11 0 0,23-2 0,-1 0 6,-1 1 1,-11 0 0,1 1-1,11-1-22,4 2 1,3 0 39,-2-3 0,-5-1 1,9 1 55,-33 7-82,17-4 1,-14-1 0,9-1 29,18-1 1,-4 0-22,-10 3 1,-17 1 0,2 0 0,16-1 20,18-4 1,2 2-48,-29 5 1,-12 3 0,11-2 40,25-6 1,0 0-56,-19 8 1,-10 4 0,11-4 1,24-8 1,2 0 6,-17 7 1,-7 4-1,12-2-232,-9 2 167,-7 0 1,2 1-145,13 6 99,6-6 1,1-1-116,6 0 118,0 5 1,3-2-225,18-12 395,-31 21-383,53-23 357,2 7-999,22-9 1472,-9 8-2380,51-6 2167,4 2 1,4 0 40,-12-3 1,3-2-202,26 1 0,1 0 289,-22 1 0,3-2-310,16 0 0,10-2 1,-6-1 530,0-1 1,3-1-660,1 1 1,14-3 0,0 1 0,-16 1 1107,-13-1 0,0 1-1123,18-2 1,17-1 0,1 0 0,-15 1-60,-6 2 1,0-1 84,-9 2 0,14-1 0,4 0 0,-4 1 0,-14 0-41,9-1 1,-1 1 49,0 1 1,13-1 0,-2 0 0,-12 2 38,-4 2 0,-5 0 4,-4-2 0,4 0 0,4 0 7,15 0 0,6 1 1,4-1-4,-6 1 1,3-1 0,2 1 0,-2-2-17,-13 0 1,-2-1-1,2 0 1,4 0-5,5 2 1,9 0-1,1-1 1,-8 1 0,-14-2-32,6-5 1,-2 0 15,5 5 0,16 0 1,-1 1-1,-15 0-20,-3-1 0,-2-1 13,-12 2 1,6 0 0,7 0-1,4 0 0,-10-1 1,6 1-1,4-1 1,0 0-1,-5 0 1,-7 1-15,23-1 0,-9 0 1,8 0 14,-6 0 1,12 0-1,2-1 1,-10 1-1,-19 0-33,-12 1 0,-8 0 34,24-1 1,3 0-47,2-4 1,7-1 11,-23 3 1,9-1-1,-1 2 1,-7-1-36,18 1 1,-2-1 18,-8-1 1,4-2 0,-15 3-120,5 5 121,-8-6 1,-2-1-149,-6 7 203,38-7-60,-83 9 220,-6 0-16,-23 0 43,-43 0-1,3 0-113,-13 0 1,-4 0 155,-26 0-226,32-2 0,-9-2 0,8 2 105,15 1 1,-1 0-96,-32-2 1,-14 0 0,13 1-8,29 2 1,-2 0-1,-16-2 1,-15 0-1,-3-1 1,13 1 2,-1 1 1,-2 0-5,7 0 0,-13-1 0,-6 0 0,3 0 0,11 1 2,4 0 0,9 1 0,-11 1-18,1 0 0,-11 0 1,-6 1-1,0 0 1,6-1-1,11 0-15,-1 0 0,9 0 0,-10-1 13,1 1 1,-12 1 0,-6-1 0,1 0 0,5 1-1,14 0-18,1 0 1,12 1 0,-13 0 18,-8-1 1,-16-1 0,-8 1-1,-1 0 1,8 0 0,14 0-24,3 1 1,11 0 0,-12 1 19,-4-1 0,-14 0 1,-7 1-1,0-1 0,7-1 1,15 0 3,3-1 1,12-1-1,-6 1 1,-7 2 0,-7 2 0,-1 0 0,1-1 2,3-1 0,-1-1 0,2 0 0,3 2-20,-8 1 0,4 2 1,-3 0 16,7-2 0,-4 0 1,2-1-1,7 1-16,-22-1 1,7 2-29,-5 7 0,6 0-29,33-8 1,-3 2 7,-24 6 1,-12 4-1,11-2-24,22-4-1,1 1 22,-27 4 1,-12 4 0,13-4-14,27-4 0,2 0 33,-14 2 0,-8 3 0,12-4-126,-14-1 151,6 6 0,7-1-36,29-13 261,-22 21-488,54-22 420,13 13-2612,24-14 2751,37 3 0,11-2 196,21-3-356,-18 1 0,20-1 0,3 0 0,-14-1 93,-4-2 0,2-2-163,-3 3 1,16 1 0,6-1 0,-5 0 0,-14-1 261,13-6 1,1-1-264,-20 4 0,13 0 0,7 0 0,1 0 0,-5-1 0,-12 1 894,8-1 0,-11 0 0,14-1-945,-9 1 1,13-1 0,9 0-1,3 0 1,-3 0 0,-6 0-1,-12 2-25,-3-1 1,-11 1 0,1 1 0,11-1 32,-7 2 1,10-1-1,7 0 1,3 0-1,1 1 1,-4-1-1,-7 1 1,-10 1 8,5 0 0,-10 0 0,-2 1 0,12-1 5,0 1 0,10 0 0,8-1 0,0 1 0,-1-1 0,-8 1 0,-11 0 21,16-2 1,-13 1 0,12-1-14,-18 1 1,10-1 0,7 0-1,2 0 1,-3 0 0,-6 0-1,-11-1-8,17-1 1,-13-1-1,13-1-5,-16 2 0,11 0 1,6-1-1,3 1 1,-3-1-1,-8 1 1,-12 0-22,8-2 1,-12 1 0,10-2-3,-3 2 1,11-2 0,7-1 0,-1 1-1,-7 0 1,-12 1-43,-4 0 0,-10 1 0,9-1 31,16-2 1,15-1 0,4-1 0,-4 1 0,-14 2-50,-13 0 0,-9 2 1,6 0 38,16-1 1,10 1 0,-3 0-1,-15 1-5,-12 2 1,-4 0 15,35-1 1,-4 2 22,2 0 24,-41-1 1,-6 0-225,-15 4 113,-55 8 0,-30 3 0,-34 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7:38.23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 25362,'13'0'0,"8"0"0,-18 0 0,18 0 90,3 8-933,13-6 843,11 6-219,11-8 264,6 0 0,6 0-45,-17 0 0,4 0-3,13 1 0,10-1 1,-7-1 35,-8-3 1,1 0-21,16 3 1,10 1-1,-11-1 337,-17-3 1,1 0-335,21 3 1,11 2 0,-17-1 47,2 0 0,-14 0 1,-8 0-1,-37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7:41.44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39 25207,'14'-11'-3950,"18"3"4746,-6-1-593,22 7 543,0-6-423,21 8-133,-12-1 1,3 2-119,-5 2 1,8 2-112,10 1 0,16 1 0,2 0 0,-12 1 433,8 3 0,2 1-390,-12-5 1,14 1-1,5 0 1,-6-1-1,-13-1 76,11 0 0,-3-2-101,-5-4 1,10-2 0,0 0-1,-14-2 100,-3-1 1,-5-3-170,34-9 1,-12-1 28,-37 5 0,0-13 1,-39 16-1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7:47.21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77 24921,'13'10'-5226,"-2"-2"3484,-11-8 3484,0 0-697,10 0-348,-7 0-199,8 0-125,-1 0-373,-7 0 1306,18 0 1,-18 0-1307,29 0 0,-6 0 0,22 0 0,11 0 0,23 9-207,-26-7 146,0 3 1,-3-1-89,-7-4 112,10 4 0,0 0-22,-11-2-28,43 6-92,-70-8 269,68 9-84,-52-7-10,57 16-214,-51-16 98,37 6 57,-56-8 240,43 0-88,-16 0-89,48-8 373,-27-3-311,-2-3 0,-4 0 224,-15 1-253,14-1 0,-1 3 168,-16 9-117,30-6 1,2-1 51,-21 7-88,17-2 0,-2 0-115,-29 4 66,35 0 83,-47 0 45,47-8 9,-45 5-170,34-5-13,-7 8-50,37 0-7,-16 0 104,-7 0 0,-3 0 0,-8 0 0,14 0 0,2 0-124,-6 0 28,-4 4 0,0 0-127,-2-1 171,-4 1 0,-1 0-81,-3-4 133,3 0 0,1 0 0,4 0 33,-8-4 0,-1 0 124,10 1-87,5 0 1,-1-2 200,-7-4-157,26 8 0,7 0-15,-42-3 1,-1 0-66,28 3 1,1 2-41,-28-1 1,-1 0-28,15 0 0,-2 0-123,15 0 114,-23 0 1,-3 0-98,-6 0 15,17 0 59,-38 0 80,38 0 0,-38-9 1,16-1-1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8:15.5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1318 115 23427,'-24'-10'-3331,"11"2"1313,-8 8 3103,7 0-395,1 0-292,-8 0-21,-3 0-164,-3 0-213,-61 26 983,40-12-396,-18 7 1,-1 2-307,9-2-1738,-15-7 0,2 0 1756,20 5-481,-26-13 1,2-2 265,36 4-284,-21-7 1,0-2-478,17 1-296,-26 0 391,32 0 2503,2 0-2521,22 0 1085,-19 0-869,26 0 807,-36 9-121,36 1-1110,-25 27 341,28-6-859,-8 25 52,11-17-167,11 33-201,2-36 805,3 11 0,3 1-1064,7-10 1609,2 13 1,0 3-729,2 1 952,-1-1 1,-2 0-261,-11 1 184,1-1 1,-3-2 23,-11-14 347,18 40-377,-18-55 620,8 22-743,-11-25 241,0 8 50,0-17 307,10-3 360,-7-8 562,29 0 237,-27 0-3477,49 0 3373,17 0-830,20 0 653,5 0 0,-38 0-2469,-12 0 1266,-9 0-555,12 0 0,3 0 555,9 0 206,16 0 0,1 0-206,-6 0-224,6 0 0,1 0 224,-7 0 334,0 8 1,-1 1-472,-1-5 290,-2 17 0,-1 0-500,3-14 582,3 17 0,-3 2-556,-19-11 113,25 8 0,0-2-111,-26-8 230,26 1 1,3-2 60,-7-10 154,11 2 0,1 1 152,-9 3-188,14-7 0,-2 0 307,-23 7-282,28-3 0,2-2 163,-17-1-213,-9 1 1,13 0 0,-9 0 4,-20-3 1,0 0-57,25 0 1,12 0 0,-10 0 19,-22 0 1,0 0-14,22 0 0,9 0 0,-10 0-14,-21 0 0,1 0 25,26 0 0,13 0 0,-12 0-13,-25 0 1,0 0 3,25-3 0,12 0 1,-13 0 2,-26 3 0,-1-2-28,24-2 1,12-2 0,-12 0 16,-22 0 0,-1 1-9,27-1 0,12 1 0,-12-3-47,-27-1 0,1-1 168,28 3 0,14 2 0,-12-2 246,-24-3 0,0 1-271,15 2 1,8 1 0,-8 0-7,-16 0 1,2 1-81,3 1 1,12-1 0,0 1 0,-11 1 103,2 1 1,0 2-107,22-3 0,11 0 1,-6 0-46,1-1 0,-6-1-50,-26 2 0,0 0 1,-1-1-23,27 0 0,1-3 41,-22-1 1,1-2-1,-8 3 136,-14 5 0,2 0-13,27-5 0,11-3 0,-12 1 65,-28 4 0,0 0-58,25 1 0,12 2 0,-10-3 120,-22-3 1,0-1-130,38 7 0,14 3 1,-14-2 24,-36-3 1,-1 0-75,27 3 1,12 1-1,-16 1-227,5-1 120,12 0 0,3 0-16,-49 0 0,-3 0 52,23 0 0,6 0-37,12 0 1,-2 0 48,-30 0 1,1 0-1,30 1 1,6-2 45,-23-4 0,2-2 1,-7 2 9,-7 3 1,2 0-8,27-6 0,12-2 1,-14 3 10,-28 5 1,-3 2-11,36-5 1,-3 2 21,-1 3-28,-13 0 0,14 0 0,-11 0 1,-23 0 1,-1 0-15,18 0 1,8 0-1,-11 0-28,14 0 24,-20 0 880,17 0-2501,14 0-6,-15 0 851,21 2 1,0 4-761,-15 4 355,16-2 1,-5 3-301,-37 8 694,12-6 1,2 1 642,-1 7 881,2-11 0,-2-1 820,-13 8-969,6-15 0,0-2 994,-17 9 682,32-26-882,-46 13 1178,-20-30-3553,-4 21 249,1-23-518,-8 16-148,7-17 65,-10 17-79,0-25 118,0 22-94,-10-47 1290,7 35-36,-10-14 0,-6 0 356,-8 3 69,-5-15 0,-5-1 122,-16 3 2,-8-12 1,0 0 383,-1 13-331,-6-5 1,3 3 278,20 14-437,-2 2 0,6-1 224,22 3-592,-23-21 152,39 31-734,-8-13 159,11 24 951,-21-6-602,5 8 59,-40 8 789,27-6-109,-48 15 379,34-6-214,-12 7 1,-2 2 545,9-1-1649,-21 4 1,-3 0 1143,11-2-251,-17 3 1,-12-1-503,-6-4 0,1 0 202,18-1 0,2 2-258,-14 3 0,0 0 7,7-3 0,6 1 23,-17 6-21,-1-3 1,-1-2-206,5-1 234,0 2 0,-1 1-1059,34-1 0,2 0 1028,-26-3 0,2 0 37,-17 7 1230,0-8-1226,1 0 19,31 0 1,0 0-21,9 1 0,-5-2-610,-30-1 0,-16-1 1,12 0 637,22 2 0,-2 0-29,-10-1 0,-14 0 0,-1-1 0,17 2 38,15 0 0,1 2-29,-8-1 1,-13 0-1,0 0 1,13 0-20,5-1 0,2 2 5,-16 0 1,-9 2 0,12 1-782,26 1 1,1 1 262,-21 2 0,-10 1 0,8 1-60,17 1 0,-2 0 63,-27-1 0,-13-1 0,13-1-261,30-3 0,-1 0 750,-13 1 1,-15 1 0,0 0 0,14-2 1,7-3 0,1 0 2,-28 6 1,-14 3 0,20-4 1503,-1-5-738,4 3 1,3-1 2815,11-4-2872,-22 0 0,-5 0 727,4 0-1972,-3 0 1,3 0 469,24 0 89,-23-1 0,-2 2 1,0 7-1,9-2 1,0-1-1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8:33.3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2386 298 18282,'-48'-28'-3612,"10"7"2718,4-6 125,-33-9 655,33 13-96,-54-13-1210,48 17 1464,-19 0-3555,-31-8 3798,21 5-684,-19 7 0,-3 3 1019,1 1-882,14 9 1,-13 2-1,11 2 624,26 1 1,-2 5-305,-15 10 0,-15 7 0,-1 3 0,14-4 399,6-3 0,2 5-354,-6 9 1,-12 10 0,1 1-1,12-8 37,8-8 1,6 1-82,-4 11 0,-3 6 0,9-5-68,-12 12-78,28-16 1,6 2 792,3 17-1216,11 35 0,8 7-857,8 0 758,21 2 1,14-13-733,21-48 1219,3-25 0,15-5 1,-7-2 817,-14-3 1,3-2-666,15 0 0,15-1 0,2-2 1,-14 0 1148,-5-4 1,1-3-988,10-1 1,16-2-1,0-1 1,-14 0 323,-7-1 0,-1-3-185,3-3 1,14-4 0,-2 0 0,-13 2 466,-9 2 0,-1-2-520,24-13 1,11-6 0,-15 3-8,-33 11 0,-2-1-192,21-15 0,9-8 0,-13 5 31,9-16-132,-28 13 0,5-9 0,-13 6 2054,-10-21-2481,-19-2 0,-13 3-826,-28 12 855,-16 18 0,-17-3 1,4 9-306,8 12 1,-7 4 517,-15-1 0,-17-2 0,-3 2 0,12 5-172,-1 4 0,-3 5 345,12 2 1,-13 1 0,-5 0-1,3 2 1,11 2-649,6 2 0,7 2 0,-3 2 781,-7 0 1,-5 2 0,1 1-1,7 2 1,-23 13 0,7 3 0,2 4-1,0 0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8:34.7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815 57 18509,'-37'-21'-2474,"13"4"940,13 9 673,11 6 252,-10-7-439,7 9 1145,-18 0 156,18 0-939,-18 0 799,8 0 445,-22 9 353,8-7-176,-50 48 109,42-30-747,-13 21 0,-2 4-1,7-9-41,-2 23 0,0 4-161,2-2 33,7 1 1,6 1-393,14-2 213,2-8 0,6 1-522,30 29-950,-6 3 798,29-5-60,-8-14 124,1 3 430,-14-16 0,-3 0-318,-5 11 531,-8 6 1,-6-1-7,-15-9 382,-2 0 0,-5-7 182,-6-29 466,-19 9 175,18-34-109,-18-16-352,18-6-363,3-16-343,13 8-222,22-14 327,2 29-63,22-19 54,34 24 197,-13 0 279,13 1 186,-2 26-23,-24-4-316,7 14 0,1 6-299,-6 4-208,-3 8 1,-7 6-478,-19 30 420,-22 0 0,-9 2-316,2-27 1,-6-1 554,-11 4 1,-7 5-1,3-10 157,-22 22 36,20-22 1,-3 6 0,2-7 328,-30 21-142,30-14 0,-3 11 0,3-10 109,-30 13-244,24-2 0,7-3-195,9-24-161,6 41-212,21-59-134,42 51-160,-10-52 423,31 12 0,7 2 637,5-4-495,-7-4 1,13 6-1,-9-3-51,-18-6 1,-2-1 0,7 2 0,6 1 0,-8-1-1,-9-1 1,0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8:37.04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73 345 11446,'-27'0'-2335,"-5"-9"1968,30 7-118,-9-7 194,11 9 287,0-8-96,0 6 114,0-15-335,0 6 179,0-8 172,32-8 302,-14 5-47,70-13-190,-39 23 1,1 2-540,1-4 1,2 1 542,-2 7 0,1 2-17,17-1 0,-4 2 75,1 3-90,27 3 1,1 2-204,-20-3 43,6 6 1,-3 0-41,-18-6-470,29 7 518,-62-9 62,9 0 98,-32 0 22,-38 0-83,-8 0 1044,-47 8-907,-6-5-133,5 14 307,40-16 1,-1 0-313,-2 7 1,4 0 36,-19-5 1,-5 0 0,4 2-28,19 4 33,-26-8 0,2 0-81,35 7 126,-16-7 1,3-2-57,35 1 18,-14 0-292,42 0 306,36-8-133,-4 6 8,19-2 0,1-1-22,-12-3 66,32 7 0,-1-1-75,-39-6 100,38-1 0,3 1 11,-22-5 5,12-8 0,0-2 0,-3 0 57,-23 0 0,-4 2 19,-6 8 56,-2-20-72,-32 28-202,-59 13-63,8 7 191,-28 22 0,-3 4-148,5-3-77,12-2 1,-1 0-1,-20 11 1,-2 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1.7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49 209 7533,'-13'-29'0,"-9"1"-540,20 10 270,-9 7 90,11-6 90,0 7 180,11-10 90,23-7-180,27 6 0,-7 2 0,2 10 0,-22 18 0,-7 10 0,-3 27-90,-14-3 90,-10 36 0,0-34 90,-10 52-90,7-51 270,-8 43-270,11-21 90,11 27-360,2-24 360,22 18-450,2-55 360,22 2 0,-19-45 0,5-12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8:44.9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97 75 18653,'-27'-8'-2130,"-5"6"1627,19-23-1360,-1 21 1944,4-13-932,10 17 1327,10-8-516,4 6 96,20-7 209,4 9-309,36 15 0,6 4 560,-5-2-511,-4 2 0,14 4 0,-12-5 695,14-3-804,9 8 0,0-3 292,0-16-285,-15 5 0,-5-1-46,-17-8 221,28-8 195,-71 6 330,-16-15-1611,-26 15 1402,-54-7-28,13 9-128,-5 11 0,-2 3 176,-11 1-552,10 2 0,3 2 0,6 0 0,-14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8:45.08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240 0 20653,'-88'8'407,"19"-6"-1356,34 6 410,11-8 233,11 0 103,3 0 276,10 0-86,0 0 13,63-8-32,7 6 32,28-6-577,-14 10 1,-3 4 0,-1 13 0,-7-4 0,1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8:55.0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780 38 19406,'-26'0'0,"4"0"0,12 0 90,7 0-90,-8-8-1690,1 6 1513,7-6-1449,-8 8 1536,11 0 90,0-9-1325,0 7 0,0-7 0,0 9 2593,0 9-2227,0-7 1582,-10 15-756,7-15 613,-18 24 800,7-14 325,-20 33-230,18-22-1510,-16 21 1352,29-23-971,-7 40-1011,10-33-1040,0 50 435,0-52-235,0 60 320,0-48 94,-22 59 398,17-61 923,-27 42 289,29-52-214,-18 27 539,8-33 387,-33 25 421,17-22 211,-37 21-264,36-22 53,-58 14-227,54-24 479,-54 14-675,69-24-713,-23 6-260,39-8-594,3 0-159,13 0-6,43-8 139,-24 6-90,56-7 193,-56 18-365,56 10-71,-56 2-358,45 14 311,-58-13-824,13 14-273,-32-7 487,0 26-59,0-13 693,-22 38 417,6-35 2839,-10-1 1,-4 0-1794,1 1 80,1-1 0,0 1 671,2-1-825,-2 1 0,0-1 536,-2-9 228,-15 52-832,21-60-47,11 51-5312,34-44 3083,-2 13 4089,26-28-2955,32-3 270,-39-13 179,32 5 0,1 0 4,-31-5-231,31 18 1,-1 8 262,-33-1 1,30 43 0,-57-23-1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0:53.08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8403 717 7533,'-84'-36'-198,"1"0"1,30 12 0,-1 1 104,-17-4 1,-9-1 0,7 3-1088,14 4 1,1 2 1226,-15-1 0,-6 2-56,-12-6 0,-1 3-15,19 13 1,-1 1-2,-24-10 1,-1 1 50,23 10 0,-2 1-102,-1-1 0,-7-1 0,-2 1 33,-6 2 0,-2 1 1,-2 0-326,24 0 0,1 0 1,-4 1-1,-7 1 353,5 2 1,-8 2-1,-5 1 1,-3 1-1,3-1 1,5 1 0,9-2-346,-3 1 0,9-1 0,1 1 0,-11 0 354,-2 2 0,-10 1 1,-8 1-1,-1 0 0,3 0 1,7 0-1,14 0 2,-11 2 1,14 0-1,-14 2 17,10-1 1,-12 2 0,-7 2 0,-4 0 0,2 1 0,7-2 0,11-1-28,1 0 1,12-1 0,-1 0-1,-12 2 43,4 0 0,-11 2 0,-8 1 0,-3 1 0,0 0 0,4 0 0,9-2 0,12-2-10,-18 2 1,14-2-1,-10 4 9,7 1 0,-13 2 0,-5 3 0,1 1 0,7-3 0,13-2 28,1 0 1,12-3 0,-8 5 56,-6 6 0,-12 5 0,-2 4 0,6-1 0,13-3 104,-12 11 0,5 3-98,10-6 0,-9 5 0,3 2 0,12-3 46,8 4 0,4 5-73,-3 1 1,-9 10-1,2 2 1,13-7 17,8 5 1,5 3-28,-10 14 0,-4 10 0,11-9-75,20-22 0,7 0-147,4 14 1,3 8-1,3-8-76,2-17 0,6 2 50,12 29 0,8 14 1,6-16 82,1-31 0,9-2 35,4 5 0,9 11 1,3-2-1,-3-10 59,13 1 0,9-6 21,-12-12 0,11 4 0,6 1 0,-3-2 0,-10-7 47,-5-3 0,-6-6 0,11 1 6,2-3 0,14 3 0,6-1 0,1 0 0,-5-2 1,-11-5-5,4 1 1,-10-4-1,13-1-42,-7-3 1,12 0 0,8-1 0,3 1 0,-1-1-1,-6-2 1,-11-1 23,24 3 1,-13-3-1,16-1-77,-24-4 1,13-1 0,9 0 0,3-1 0,1 0 0,-3 0 0,-8 0 0,-12-1-51,6 1 1,-13 0-1,1-1 1,15-1 36,-15-1 0,11-1 1,8 0-1,7-1 1,2 0-1,1 0 1,-3-1-1,-5 1 1,-8 0-1,-10 0-68,23-1 1,-16 1 0,0-1-1,15-2 51,-26 2 0,10-2 1,7 0-1,4 0 1,3-1-1,-1 0 1,-2 0-1,-5 0 1,-8 0-1,-10 1-32,20-3 1,-14 2 0,-2-3 0,12-2 67,-11 1 0,9-3 0,7-2 0,3 0 0,-1-1 0,-3 0 0,-8 1 0,-9 1-77,5-1 1,-13 2-1,1-2 1,11-3 97,-7 1 0,9-3 0,7-2 0,2-1 0,1 0 0,-3 0 0,-7 3 0,-9 2-9,7-2 1,-10 4-1,-2 0 1,12-4 9,-1-1 1,11-4 0,5-1 0,2-1-1,0 0 1,-6 1 0,-7 2-435,15-3 1,-9 2 0,-1 0-1,6-3 434,-16 4 0,6-3 0,1 0 0,0-1 0,-4 1 0,-6 1-65,3-1 0,-6 2 0,-1-1 0,4-3 50,7-2 0,7-4 0,1-1 0,-6 1 0,-10 3-30,-6 1 0,-10 1 0,7-2 52,18-6 1,11-4 0,-2 0-1,-16 4-22,-12-2 0,-4-1 0,14-7 0,7-6 0,-10 4 0,-20 11 0,-2-4 0,15-15 0,5-9 0,-11 8-90,-24 20 0,-5-2 0,17-46 1,-7-3 179,-16 1-150,-16 25 0,-5-11 0,-9 3 60,-16 7 0,-9 3 0,1-1-51,5-2 1,2 0 0,-7 3 50,-11-1 0,-6 3 0,-10 3 0,-5 9 0,-10 1 0,-2 4 0,5 2 0,4 1 0,4 3 0,-10-2 0,-8-2 0,-10-4 0,-6 0 0,0 1 0,6 6 0,2 3 0,5 5 0,-3 2 0,-7 0 0,2 3 0,-7 0 0,-5 1 0,0 0 0,2 1 0,6 3 0,11 1 0,5 2 0,2 0 0,-5 3 0,-10 1 0,5 3 0,-9 1 0,-7 2 0,-5 0 0,-1 2 0,1 0 0,5 1 0,6 0 0,10 2 0,-22-1 0,14 3 0,0 1 0,-14 1 0,21-1 0,-9 1 0,-8 1 0,-4-1 0,-1 2 0,2-1 0,3 1 0,8 0 0,10 0 0,-19 3 0,15-1 0,-1 2 0,-20 3 0,33-3 0,-11 1 0,-7 2 0,-6 0 0,-5 2 0,-2-1 0,-1 1 0,0 1 0,4-2 0,4 1 0,6-1 0,9-1 0,-10 2 0,10-1 0,5 0 0,1-1 0,-1 1 0,-5 1 0,-8 1 0,1-1 0,0 1 0,1-1 0,-1 1 0,0-1 0,0 1 0,0-1 0,0 1 0,0-1 0,1 1 0,-1-1 0,0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1:42.62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528 267 22094,'-37'-32'-6897,"2"-2"4335,1 23 3397,18 0-1092,-16 3 708,-3 8 355,-58 0 113,0 0-919,-3 0 1387,51 0 222,34 0-1013,11 0 643,21 8-1389,6 3-503,53 0 477,-14 6 92,11-15 1,3-2 85,8 8 15,-18-8 1,11-4 0,-11 0 106,23-7-21,-22 4 0,11-3 0,-14 0 1044,10-11-557,-3 0 0,-7-3 326,-36 1-482,-10-13-986,-38 26-697,-83 2 958,27 8 181,-17 0 1,-3 0-274,-6 0 165,12 0 0,4 0-218,13 0 702,-5 4 0,4 0 922,30-2 669,-35 15-1352,75-15-2453,64 6 2509,-16-8-162,33-4 0,6 0 54,12 2-436,-14-3 1,16-2 0,-11 2 52,-20 4 0,-1 0-54,15-1 1,10-2-1,-14 2 137,-26 2 0,-4 0 1347,20-4 0,-4-1-1343,-10 3-266,-11-7-170,-37 9-37,-83 0 343,38 0-23,-57 3 1,-9 3-83,18 4 14,3-3 0,-15-1 1,12 0 96,31 0 0,2-1-982,-17 1 0,-7 0 1,8-1-329,13-5 1,6 2-1703,-36 15 411,42-15-386,54 7 1457,13-9-1157,34 0-283,6 0 2924,8-4 0,3-1 50,13 3-18,-25-3 0,10-2 0,-10 2-252,25 3 242,3-7 1,-4 1-1314,-25 6 1368,36-15 260,-82 15-214,-16-6 2575,-80-1-2685,19 7-26,4-2 0,-8-1-9,-1 2 1,-5 0-1,5 1 11,4 1 0,-4 0 22,-26-2 1,-14-1 0,17 3-144,36 4 0,5 2 88,-34 0 0,7 1-2861,21 4 2987,-2 24 895,43-28-110,24 28 1570,5-32-2047,82 7 26,-26-9-388,2 0 1,17 1 0,-11-2-59,-23-3 1,1-1-50,20 2 1,11 0-1,-14-2-776,7-5 556,-12 1 0,-4 1-1910,-10-3 2417,21 1-287,-50-7 936,-67 15-1077,13 2 135,-59 10 1,-14 7 145,7 15-6,17-12 1,-12 1-1,7 1 1,7 7 0,1 1-1,3-4 1,0-1 0,0 0-1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1:44.79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110 1 27059,'-11'37'-9262,"8"10"5122,-7-16 3125,10 14-311,-11-15 1185,9 8 91,-14 9 1,0 3 196,10 11-2073,-10 25 0,0 3 2129,14-6-418,5 14 0,4-1-581,9-21 1285,-1-23 1,5-7-1235,14-20 996,19-32 0,6-9-1049,19 0 533,-9-1 0,-3-3-464,-4-8 899,7 9-448,-8 9-81,0-7 179,-13 15 1809,-3-6-1899,-29 8-900,16 0 901,-29 0 1675,8 0-1406,-11-9 0,10 7 0,4-7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1:45.6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551 95 6543,'-10'-31'-360,"7"6"360,-7 16 270,10 7 0,-11-15-270,-2 15 90,-11-6-90,10 8 90,-18 0-90,-37 17 90,0-5 0,-24 24 0,45-15-180,3 15 90,29-23 0,26 46-90,9-40 135,22 15 0,6 1-225,9-3 135,5 3 0,3 2-135,5 7 90,-10 9 0,-6 0 90,-21-13-3122,-11 55 3302,-48-70-90,-42 20 90,-5-35 45,15-4 0,0-4-135,-20-10-135,26 0 0,4-3 135,10-10-540,-28-32 0,48 28 270,-13-20-180,43 35 91,13 2 1117,3-1 0,18 7 0,-8-7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1:45.8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95 7533,'11'-29'-720,"2"-7"630,0 24-90,-2-5 0,-11 17 90,0 8 270,10 20 0,4 3-180,-1 32 180,-2-12-45,-10 2 0,-2 2-45,1 4 0,-5 28 0,-1-1 0,3-27-270,-7 9 0,-1-5 0,8-32-540,-7 14 720,10-32 0,0 3 0,0-16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1:46.0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0 266 7533,'0'-38'-90,"0"-8"270,0 14-360,11-12 0,13 14-180,24 1 180,-8 10 0,26 2 270,-15 15-540,42-6 450,-26 16 0,23 20 0,-39-5 0,7 13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1:46.5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29 324 7533,'-11'29'0,"9"15"90,-9-12-270,11 15 90,0-1 0,0-6-90,0 32 180,11-28-90,-9 28 90,20-49 180,-20-31-270,9-26 180,-11-49-360,-11 22 45,5-1 0,-1 0-45,-6 0 225,6-12 1,3 1 44,4 22 0,-4-8 0,8 4 359,28 28-179,-3 2-180,30 46 90,-22 25 0,-2-6-486,-1 15 486,-7-7 0,18 1 0,-7 14-90,9-12 90,-9-2 0,7-14 0,-18-32-90,7-31 576,-10-5-801,3-23 0,2-3 135,14 7-45,-3-23 0,0 2 135,0 31 0,-6-28-90,-23 62 450,-1 58-360,-7-20 225,3 40 0,-1 7-45,-5-11-46,0 15 1,0 4-90,0-28 0,0-4 45,0 7 0,0-1 0,0 33-270,10-45-179,-7-28-181,8-19 0,-11-2 540,0-15 0,0 7 0,0-9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4.4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0 361 7533,'0'-48'0,"0"-7"-180,0 15 180,11-7 90,-8 9-180,29-8 0,-16 5 90,8 12-270,-3 12 270,-8 17-180,11 34 180,0-9 0,-15 25 0,-5 6-180,7 3 120,-11 2 0,-5 13 0,-1-8 60,-7 24-2126,1 9 1,0-4 2035,-1-21-453,6-11 0,3-1 543,4-5 90,0 15-90,32-45 359,8-24-359,11 3 90,-6-31-90,-11 12-90,14-31-89,-8 20-181,38-37 180,-57 36 2474,32-20-2474,-40 35 3134,11-7-2954,0-2 0,0-2 0,22-15 0,-28 24 0,35-5 90,-47 17 0,36 0 89,-36 0-89,26-9-180,-19 7 180,22-23-180,-19 21 180,26-30-90,-37 21 0,27-15 0,-29 9 0,8 0 270,-43-9 0,2 16-270,-17-5 180,-9 26-90,26-7 0,-26 32-90,30-19 90,-19 38-90,29-22-90,-6 33-90,22-31 180,0 37-90,11-45 90,24 11 0,-17-28 0,57-16 0,-65-3 0,44-8 0,-30-8 0,-8-3 0,37-16 0,-35 14 180,28-12-180,-33 23 270,8 2-270,-18 19 270,18 27-180,-18 5-270,18 48 180,-18-42 90,18 32-270,-18-49-180,18 6 360,-8-16 0,11-3-90,-10-16 90,18-28-90,-16 10 540,29-52-450,-18 51 360,7-34-270,-20 40-1,17 2-178,-15 11 178,19 16 1,-22 3-719,30 33 449,-24-27 0,15 34 0,-12-47 180,1 21-180,4-23 180,8-2-90,-22-11 180,30-25-90,-35 13 270,45-29-270,-37 37 270,18-27-270,-20 38 90,-4-14-90,-10 27-180,11 18 180,2-3-270,11 36 0,0-34-90,0 27 450,0-32-269,0-2 268,0-10 91,11-9 0,-9 0 0,-2-18 0,-2 14 90,2-21-180,-8 23-90,16-6 0,-19 8-90,0 0 0,8 0 180,-7 0-90,-1 0-270,8 0 270,-18 0 90,18 0 0,-18 0-90,8-9 90,-11-1-90,0-10 90,0 1-90,-11-8 90,8 14-180,-18-20 180,8 29-270,-11-13 180,0 17 0,0 25 0,0-18-90,0 51 0,11-41 90,13 44-90,13-38 90,11 13 0,0-25 0,21-3 90,-26-8 0,45 0 0,-56-8 180,34-11-180,-39-3 90,18-4-180,-18 6-90,18 10 180,-8 10-180,33 52-180,4 29-563,-19-20 0,0 2 743,-2-13 0,0 0-45,-5 9 0,0-2 135,24 6-516,-23-9 1,-2-1 515,4-6-179,-17 23 268,-23-49-166,-22-2 257,-2-11 0,-22-25-90,9 5 0,-19-41 0,18 19 45,24-21 0,6-4-45,-3 6-45,15-16 0,7-1-135,13 21 180,2-39 0,22 48-720,13-24 630,3 31-360,18-29 270,-29 39-89,5-30 268,-21 30 181,-11-4-180,9 10-90,-20 15 0,9 2 1399,-22 35-1399,9-9 0,-9 35 0,0-29-90,9 32 90,-9-31 0,43 37-90,-24-45 0,45 11 90,-37-28-180,40-16 90,-16-3-90,19-41 180,-22 16 45,-7-12 0,-4-1-135,-8 10 677,8-8 0,2 0-677,-2 2 180,11-3-90,-13 22 381,-13 26-381,-11 9-360,0 35 360,0-16-449,11 58 449,-9-59 0,20 35 0,-9-50 0,54 5 0,-22-17 45,5-11 0,1-3 224,2-1 91,16-29 0,-10-3-540,-19 22 270,-5-17 0,-25 31 0,-10 1-270,-42-7 180,20 15-270,-76 2 270,63 2 135,-13 9 0,-2 3-135,7-1 270,-37 31-270,40-21 90,-5 22-180,32-33 0,2 22-90,22-21 90,23 6 90,6-11-90,40-8 90,-27-8 90,27-3-180,-40 1 90,5 1 180,-10 1-180,-19 6-180,48-6 0,-43 8-90,56 0 181,-58 0-1,34 0 0,-47 0 180,26 0 0,-19 0-90,0-9 269,-2-2 181,-11-7-360,-11 7 180,-13-14-270,8 21 0,-16-13 0,30 8-90,-30 7 90,26 2 90,-25 19-90,28 11 90,13 33-90,6-10-90,8 20 90,2-13 0,2 5-135,-2 13 0,1 2 45,4-7 0,2 0 0,9 24 0,-7-10 180,-16-28-90,13 29 0,-32-67 90,-32-4-90,13-25 360,-69-19-360,43-5 360,-35-14-270,43 7 0,-19-24 0,27 18-135,-5-9 0,12-5-225,48-26 180,-36-3 0,64 39 0,9 11 180,-34 13-45,33-4 0,7 5-45,-14 11 0,-3-5 0,0 2 0,12 12 0,-11-12 0,-5-1 0,-13 4 90,29-14-180,-61 7 180,-3 1-90,-3 0 0,-29-17 0,16 13 90,-19-21-90,11 23 90,-10 2-180,7 11 90,3 16 0,14 2 0,-1 18 0,-2 52-225,10-30 0,3 1 225,-2 1 0,7-2-270,14 3 0,7-9 270,3-12 0,38 3 0,-17-16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1:46.9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203 0 6273,'-13'0'180,"-9"9"-90,9-7-90,0 15 180,-9-15-90,9 15 0,-11-6-90,0-1 180,0 7 0,11-7-180,-8 10 0,29-2 0,-16 1-90,82 17 180,-37-13-180,15 4 0,-2-1 90,-21-2-180,3 11 180,-43-7 0,-34 2 0,-8-1 0,-30-2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1:51.00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25 277 2537,'-13'-11'4615,"2"3"-2957,11 8-3406,0 0 699,11 0 440,-9 0 110,19 0 214,14 8 843,-16-6-1649,45 7 558,31-5 1,9 0 583,-35 1 1,6 1-36,12-4 0,16 0 1,2 0-1,-11 2-3,-22 1 1,-6 2-1,11-2 5,8-3 1,14-1 0,8-2 0,1 1 0,-5 0-1,-13 0 0,9 3 0,-11 1 0,12-2-51,-22-4 1,11 0-1,6-2 1,1 0 0,-3-1-1,-8 0 1,-14 1-3,2 0 0,-12 0 0,5-2 733,16-5 1,8-4 0,-1 0 0,-15 3 608,-9 1 1,-5-2 21,33-13 0,-7-1 966,-20 4-1094,-2-7 0,-5-1 698,-22 6-37,48-19 86,-69 33-3422,19 11 1461,-22 11-515,-2 7 1,-32 10-1,-6 1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45.85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0 191 24787,'24'0'-11,"21"0"97,-5 0-88,40 0-3,-5-9 67,-5 8 0,15 2 0,-6-3 4,-4-7 0,2 1-52,8 6 0,9 3 1,-2-2 16,-12-5 1,-2 0 0,-4 1 6,9 3 1,-1 2 7,-7-3 1,5 0 0,-9 1-33,-9 2 0,-1 0 7,32-4 0,-2-1 10,-41 0 1,1 0 130,41-3 1,-9-3-17,-35-9-136,8 10 1,-2 2 74,-23-3-205,47-6 157,-49 15 61,6-15-659,-25 15 549,-10-7-2980,-10 9 3006,-36 0 1,4 0 0,-28 0-1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3:03.81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25 380 23506,'0'-10'-9104,"0"1"6159,-11 1 2970,8 6-9,-7-6-5,10-1-757,0 7 186,0-7-1378,0 9 3960,0-16-2022,0 11-659,0-20-1,0 14 1,10-16 1391,4 14 835,20-20 5,-7 29-1264,18-22 1755,-29 24 136,27-15 138,-38 15 29,38-6-801,-17 8-1200,11 0-5,-2 0-667,0 0 176,-19 0-136,16 0-138,-19 0-30,11 8-562,32 3 625,-3 16-549,19-14 571,-3 12-336,-29-15 289,48 1 166,-53-3-215,52-16 1257,-57 6-305,47-24 937,-45 22-831,45-21 593,-48 14-270,17 1-265,10-7 344,7-2-624,1 6-151,14-21-433,-60 30 367,35-21-419,-47 23 202,15-15-542,-21 15-1914,0-15-1,0 15 196,0-7 46,0 9 1847,0 0 71,0 9-2019,0-7 643,0 7 1605,0-1 89,0-6 91,0 6-91,0 1-1954,0-7-6,0 15 1976,0-15 1,21 32 10,-5-27 1242,19 26-761,10-22 1041,16 16-358,35-6 392,-18-2-42,12-10 290,-50-9 171,16 0-1242,-19 0 762,43-18-626,-24 6-242,2-2 1,-4 0 292,-20 4-502,31-4 1,-2 2 115,-34 8-361,35-9 1,3 1 179,-22 10-263,46-7-320,-9 9-199,-26 0-47,32 0 32,-16 0 106,-5 0 139,-17 4 0,1 1-345,13 6 349,9 1 1,0 3-346,-6 6 321,16-6 0,-4-2-82,-42-3 156,30-4 0,-3-3 101,-38-3 233,49 0 57,-72 0 127,7 0 61,-10 0-30,0 0-133,0 8-413,-10 11 0,-14 11 0,-14 7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3:34.96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1151 457 24355,'13'0'-1619,"8"0"1529,3 0 90,-8 0 36,16 0-13,-8 0-6,3 0-4,18 0-2,4 0 0,3 0 11,23 0 1,-5-3 1,15 0 0,-9 0 14,-16 2 1,0 0-23,25-1 1,12-1-1,-10 0 30,-20-1 0,2-1-18,0 1 1,11 0 0,1-1 0,-10-1 73,2-3 0,3-3-3,8-1 1,16-2-1,-1-2 1,-17 1 67,-16-1 1,-2-2-47,23-5 1,11-4-1,-19 0 30,-8-14-271,-11 5 0,-8 2-253,-22 9-267,2-24-662,-43 46 257,-66-13 200,5 17 751,7 1 0,-13 2 0,8 1 52,12 0 0,-1 3 153,-11 2 1,-13 2 0,-1 1 0,12 0 187,3-1 0,-1 3-64,-10 5 1,-15 4-1,0 1 1,11-3 525,-1-3 1,0 2-488,-3 3 1,-14 6 0,0-1 0,13-3 118,-5-1 1,2-1-314,15-3 1,-8 3 0,0 0 0,7-1-10,6-2 1,4-1 0,-2 2-53,-24 6 0,-5 2 1,7-1-29,25-8 0,5 0 1,-4 1-52,-21 8 1,-5 2 0,16-2-137,29-8 0,3 2 88,-17 12 0,-8 6 0,13-2 1,-5 19-1,10-8 0,0 0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3:58.95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551 1273 24852,'-34'-19'-5303,"7"9"4330,3 2 767,3-1-70,8 7 685,-11-7-536,10 1-348,-7 6 286,-14-15 302,17 6-394,-46-7 360,45 7-340,-37-14-249,30 12 345,-20-23-94,30 15-1258,-37-24 1026,45 22-899,-24-38-183,32 36 326,0-53-195,0 50 110,0-67 385,22 57 1136,-1-15 1,5 0-195,28 7 936,11-7 1,3 1 700,-4 5-981,-7 13 0,12-5 1,-9 7 1426,17-7-1333,-15 13 1,11-3 0,-8 6 482,-16 11 1,1 1-640,14-3 1,9-2 0,-8 2 271,-16 3 1,0 1-590,19 0 0,8 1 1,-9 0 513,23-1-608,-23 6 1,10 1-1,-10 1 142,20 2-318,9 10 0,-3 6-433,-18 7 136,-12-2 1,10 4 0,-12 0-735,8 20 587,-11-11 1,10 6 0,-7 0-240,-7 1 0,-5 3-123,13 21 0,-1 0 25,-12-20 0,-5 0 1,-9 5 1,-1-1 131,6-14 0,3-1 271,6 13 0,0-1 113,-4-15 0,-2-1 318,26 33-268,-23-16 232,-30 10-939,5-15 545,-21 3-574,0-27-261,0 1-81,0-8-208,-32-3 2863,13-16-557,-36-3 1419,28-8-1330,-40-8 1058,35 5-389,-45-22 140,59 30-181,-36-29-2768,38 30 705,-40-22-210,27 14 818,-16 2-67,32 2-701,2 15 1331,11-6-2066,42 33 1695,-20-11-86,55 39-244,-58-30-437,45 30-88,-46-29 596,38 20-930,-29-23 2344,7 15-1937,-20-23 193,7 4 194,-18-17 1867,18 0-379,-8-9-405,11-1-102,-11-18-1399,-2 15 766,-11-12 182,0 31 1,-21-3-1,-6 16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4:09.36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96 133 24420,'-37'-19'-4835,"2"0"3382,22 8-151,2-6-347,11 15 438,0-15 523,0 15 179,11-14-330,24 5 2365,5 1 153,29 1 205,-8 9 381,32 0 116,-26 9-168,23 1 37,-18 18-1689,-4-17 1,3-2-605,-18 6 1,3-2 3,38-6 1,3-3 173,-27 0 0,10 0 147,-6 1 0,18 1 0,10 0 0,2 1 0,-6-2 0,-15 0-5,4-2 1,-11-1 0,12 1 44,-1 2 1,15 3 0,7 0 0,-3 0 0,-10 0-1,-19-3 16,1 1 1,-9-1 133,-1-2 1,4 0 0,-4 2-73,0 3 0,-1 0-59,11-2 0,7-1-50,6 1 0,9 0 1,-6 1-18,-1 3 0,5-1 26,-21-5 1,11-2 0,5-1 0,-5 1 0,-13 0 27,12 2 0,2 0 16,-9-4 1,16-2 0,4 0 0,-4-1 0,-16 2 50,11 0 1,-3 0-10,-3-3 1,12-1-1,-2 0 1,-18 2 81,-20 2 1,-5 0-10,41-5 0,-8 3 183,-34 12-536,3 5 0,-12 7-276,-48 13 1,-7 29 0,-37-14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5:04.3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3811 609 25739,'-70'0'-913,"17"0"459,-27 0 181,19 0 182,-11 0 90,0 0 0,0 0 1,0 0 23,-5 4 1,-3 0 80,-13-2-74,13 2 0,3 0 91,5 5-38,-20-4 0,-5 1-12,48-1 1,-3 1-29,-38-1 0,-16 1 1,17-1 79,-7 6-70,19-8 1,-12-1 0,13 3-37,-15 12 55,21-13 0,-11-2 0,11 3-60,-9 14 20,4-11 1,6 3 110,29 8-574,-16 8 0,40 3-1235,-16 25 85,29-13-1069,-7 4 468,10 7-547,0 23-54,10-10 1596,-9-13 1,1-1-1096,19 1 1841,0 17 1,4 2-539,17 1 1063,-12 5 1,-1 3-224,-6-32 1,-1 1 166,-2 23 1,-3 4-77,2-9 1,0 1 78,-1 14 0,-2 1-99,-3-7 1,-2 0-75,-3 8 0,-2 1 94,0 0 1,-2-1-127,-3-17 0,-2 0 95,1 27 1,0-1 53,0-27 1,0 0 75,0 25 0,0 3 10,0-9 0,0-3 52,1-21 1,-2-1 38,-4 12 0,0-3 137,2 10-167,-8-16 0,1-2 201,7 6-290,1-1 1,4-3-93,11-15 44,3 1 0,3-3 180,7-13 471,20 19 2,-9-33 669,32 8 193,-5-18-375,8-9 0,3-2 1451,12-1-1691,-16-4 1,13-4 0,-7 1 401,-2-1 1,-1-1-603,1-1 0,6-1 0,-3 0-42,-10 1 0,-2-1 0,3 0-230,19-3 0,5 0 0,-5 2 89,6-2 0,1 0-357,-3 1 1,6-1 0,-9 2-26,-9 3 1,-5 2-54,14-5 1,0 0-57,-13 4 0,0 1-27,17-5 0,0 0 38,-22 4 1,5 0-19,0-1 1,12-1 0,1 0-1,-10 2-39,9 3 1,3 0 22,-12-2 0,14-2 0,5-1 1,-4 1-1,-14 3-22,19 4 0,-3 2-1,-7-5 1,13-3 0,-1 0 0,-15 3-23,-6 1 0,2 1 22,-4 1 0,14 0 0,6 0 0,-4 1 0,-14-1-58,13-1 0,3-1 66,-23 3 1,15-1 0,9 1-1,3-1 1,-2 0 0,-8 0 0,-15 1-5,3-1 0,-12 0 1,8 0 5,2 0 0,9 0 0,4 0 1,-3 0-1,-7 0 54,13-1 1,-8-1-1,4 0-69,-8 3 1,3 1-1,0-1 1,-2 1 39,15-2 1,-2 0-1,4 1-31,-10 0 1,5 1-1,-2 0 1,-4 1 30,5 0 0,-6 1 1,3 1-60,7-1 1,3 0 0,1 0 32,-17 0 0,1 0 0,1 0 0,4 0 7,-5 0 1,5 0 0,1 0-1,-3 0 1,-6 0-14,16 0 0,-7 0 0,3 0 19,-7 0 1,4 0 0,-1 0-1,-8 0-2,-8 0 1,-6 0-1,1 0 14,2 0 0,1 0 0,1 0 14,0 0 1,0 0-1,5 0 6,0 0 1,6 0 0,-2 0 0,-8 0 20,7-1 0,2 2-27,-7 0 1,13 0-1,6 2 1,-6-1 0,-15-1 8,4 0 0,-2 0-16,-2 1 0,12 1 0,-2-1 0,-15 0 16,-15-2 1,-2 0-2,38 0 0,3 0 42,-32-4 0,0-1 87,32-2 0,-1-5-83,-37-1 0,-4-3-194,10-10 1,-5-3-376,-5-13 12,-14 3 0,-5-3-968,-13-10 528,4 7 0,-1-1-1132,-8-15 887,4-1 1,1-1-1042,-2-7 1277,6-16 0,-2-3-729,-14 7 1190,6 1 1,6-16 0,-6 13-32,-8 30 0,-2 1 342,5-12 1,1-7-1,-2 6-151,-5 6 0,-2 2 125,2-23 1,-2-1-113,-4 15 1,-1-3 157,5-7 0,1-7 0,-1 8-163,-5 9 1,1 3 138,4-21 1,2 1 71,0 29 1,-2 1-53,-9-19 0,-1 2 51,5-21 45,-3 25 1,-3-9-1,1 7 77,5 13 0,-1 3 22,-8-26 1,-4 2 121,1 22 1,-2 6 347,-17-29 38,2 20 244,11 15-121,-31-13 654,12 12-731,-6 6 1,-3 4 1019,-4 11-742,-25-4 0,-3 3 942,4 18-901,-2-10 0,-4-2-70,31 13 0,1 0 42,-16-5 1,-4 1-183,-3 3 1,-3 1-118,-8-4 0,-2 1-75,-5 7 1,-2 0-319,29-4 0,-1-1 0,1 1 23,-22 3 0,-4 2-144,0-3 0,-7-1 0,3 2 23,23 2 0,2 0 1,-5 0-43,-3 0 0,-7 0 0,0 0 0,7 0 8,4 0 0,5 0 1,-3 0-12,-13 0 0,-3 0 1,-4 0-32,11 0 1,-4 0 0,-1 0-1,-1 0 2,-7 0 0,0 0 1,-2 0-1,0 0-4,20 1 1,1 0 0,0 0 0,-4 1 0,-3 2 3,-7 0 1,-8 1 0,-3 2 0,2-1 0,4 1 0,10-1 16,6 0 0,9 0 1,-1 0-1,-13 2-29,2-1 0,-14 3 0,-8 0 1,-5 1-1,1 0 0,4 0 1,9-2-1,13 0 24,-21 0 1,15 0 0,-10 0-7,11 0 0,-10 1 1,-5 1-1,-2 0 1,4-1-1,8 0-6,-10 0 1,5 0 0,4-1 0,2 1 1,11-2 1,3-1 0,0 1-1,-6 0-12,-5 1 1,-6 1-1,-2 0 1,1-1-1,7-2-20,0-3 0,6-2 0,1 1 0,-1 0 2,1 3 0,1 1 1,-2 0-1,-5-2-7,5-2 1,-6 0 0,-3-2 0,0 0 0,4 0 0,8 1-40,-21 1 1,9 0 0,-10 1 41,16 0 0,-11 0 1,-4 1-1,-1-1 0,7 0 1,12 0-9,-7 0 1,12-1 0,-15 3 2,19 0 0,-13 2 0,-7 1 0,-5 0 0,0 1 1,2 0-1,7-1 0,11 0 20,-10 0 1,12 0 0,0 0 0,-14 2-24,16-2 0,-10 1 0,-8 1 0,-3 0 0,-2 1 0,2 0 0,5 0 1,8-2-1,10 0 16,-29 5 1,16-2-1,-13 3-20,21-2 1,-12 1 0,-6 3 0,-2-1 0,3 1 0,7-1 0,12-2 8,-15 5 0,14-1 0,-8 2 1,9-2-1,-9 3 0,-1 0 1,4 1-1,9-2 0,7 1 0,-1 1 1,1-1-1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5:24.71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51 58 25793,'-13'11'-4473,"13"-3"-1378,3-8 8005,18 8-2043,14-6 788,-6 7-661,37-9 421,-15 8-998,21-5 989,0 5 542,-10-7 0,1-2-1191,22 9 203,-13-4 1,12-1-1,-8 1-211,-17 1 0,2 0 159,27-1 0,14-1 0,-13-1-215,-30-1 1,-1-2 199,25-2 0,11-2 1,-18-4 139,-4-12-134,-4 13 0,-16-5 19,-52-12-2551,-24 23 2355,-67-24-405,41 22 343,-15-5 1,-1 1-220,10 8 181,-40-4 0,-7-1-108,4 3 194,16-1 0,-15-1 1,16 3 2535,-12 9-2395,29-5 1,-9 0 0,3 2 287,-10 8 1,2 1-137,-4-3 1,1-1-2,9 5 1,5-2-17,-12-2 116,54-3-338,36-8 16,9 0-28,37-4 1,8 0-81,0 1 23,23-5 0,4-1-1,-6 7 10,15-2 0,0 0-127,-10 4 201,-20 0 1,10 0-1,-9 0-20,-19 0 0,-2 0-53,29 0 1,1 0-24,-26 0 1,-1 0 41,13-4 0,-2 0-25,19 2 128,-17-15-72,-58 14 39,-50-5-436,23 8 400,-79 0 7,7 0 40,-5 7 1,-5 3-23,33-5 0,0 2 23,-30 6 1,5 2 131,2 4-92,2-6 1,0 2 563,-2 5-576,24-10 1,-10 0 0,11-2 166,-11 2-174,12-4 0,7-3-133,32-3-170,15 0-22,46 0 45,-6 0-43,37-9 281,-26 7-162,19-7 190,21 1 28,18-2 18,-49 5 0,3 0-21,13-4 1,6 0 0,-7 1 139,32 4-152,-22-5 0,12-4 1,-14 1-73,5 0 91,-14 4 0,-4-3-75,-11-15-596,-21 22 631,-27-13-2799,-48 17 2531,-27 0 166,-4 7 0,-1 3 38,-11 2-30,6 1 1,5 2 54,24 4 169,-16 2 1,0 2-559,19 3 1518,-14 0 0,4 0-1344,31-4-569,-24 5 266,42-8 1,25 0 0,16 0-1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5:27.19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3571 115 25100,'-38'0'-810,"4"8"857,10-5 298,0 5-717,0-8 369,0 8-147,-11-6 280,9 15-728,-41-15 662,-8 24-218,-12-22 184,22 13 1,4-1 139,3-12-71,-18 13 1,0 0 106,12-12-153,12 4 1,0-1 744,-14-8-866,-27 0 202,21 0-257,-9 0 1,-3 0 125,30 0 1,1 0-107,-19 0 1,0 0 61,20 0 0,-2 0-73,-31 0 1,2 0-93,-10 0 205,26 0 0,-10 0 0,11 0-2,-20 0 1,12 0 1,2 0-2,5 0 1,7 0 1,-2 0-2,-29 0-45,21-8 1,-1-1-222,-19-4 55,6-13 1,3-1-424,14 11 340,8-7 0,6 3-389,29 18 522,-29-23-702,43 21 206,-76-21 362,65 23 537,-35-7 115,32 9 240,11-8-1052,2 5 222,11-14-1448,11 15 2578,-9-6-2277,20 8 1567,-9-9-487,0 7 517,9-6 713,-20 8-528,9 0 2152,-11 0-2694,11 8 779,2-6-943,0 15-871,9-15 773,-20 15-2150,20-14 2354,-9 14-1476,0-15 1360,8 6 986,-18-8-385,18 0 1455,-18 0-1571,-3 0 2579,-13-8-3634,-22-3 2036,19 0-1972,-16-6 476,30 7-2240,2-1 2524,2 3 0,41-1 1,-3-1-1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6.1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158 39 7533,'-14'-11'-1529,"4"-6"1439,10 15 0,0-6 90,-11 8 0,8 0 0,-7 0 0,10 0 0,0 0 0,-11 0 0,-2 0 0,0 0 0,-9 0 0,20 0 0,-9 0 0,0 0 0,-2 0 270,0 8-91,23-6-179,-4 6 90,40-2 0,14-3-90,4-1 0,29 6 0,6 1 0,-1-7-135,-6 6 0,-5 1 135,-26-7-269,27 15 269,-75-7-848,-13 1 0,-24-3 0,-13-8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5:28.32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4050 2300 24987,'37'0'0,"-2"0"0,-22 0 0,9-8-697,-9 5 826,11-5-457,0 8 440,-11 0-22,30-9-144,-25-1-591,38-9 326,-18 0 176,10-17-810,-11 13 586,7-27 1,0-4-1056,-7 10 677,3-16 1,-3-2-897,-13 9 870,-16-4 1,-2-2-1483,4-9 1123,-28-10 1,-6-2-410,2-1 1144,-9 17 1,-11-9-1,6 8 48,13 17 1,-2 1 154,-11-17 1,-7-7 0,0 3 41,-12-8 1,1 5 346,2 3 0,0 2 212,-1 1 1,2 6 748,-18-6-607,-3 9 1,-13 2-110,17 20 0,-5 3 0,1 1-22,4-3 1,1 0-1,-6 4-32,-5 7 1,-8 3 0,2 4 0,12 1 375,9 1 0,1 3-263,-23-3 0,-11 0 1,11 3 263,25 4 1,0 1-234,-31 1 0,-14 2 0,11 0 146,24 2 1,-1 0-444,-8 0 1,-14-1 0,1 1 0,15 1 223,16 2 0,0 2-297,-17 1 1,-15 0 0,0 1-1,16 2 57,16 1 1,2 3-142,-27 3 0,-11 3 0,16-2 61,-1 7-236,24-3 1,1 2-302,-15 6-22,1 18-441,-1-7 54,0 15-201,11-6 76,-9 8-2,20-9 442,10-1 1,0 3-13,7-8 0,2 0-92,0 11 0,1 0-334,-26 29 19,40-24-355,-5-18 482,21-5-917,0-24 241,0-3 169,0-8 2885,0-8-2586,21-11 1502,-16-2-511,17-23-50,-22 21 74,10-39 338,3 37 613,1-62-3349,7 58 3630,-18-32-2801,7 50 2633,1-14-1182,-8 21 1217,-3 13-1460,-3 5-254,-18 22 1338,18-18-1696,-8 10 1577,11-7-2199,0 23 791,0-20-341,11 11 1604,34-15 0,9-10 0,28-1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7:52.6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133 180 7533,'-26'0'-360,"4"0"630,22 0-540,-10 0 180,7 0-90,-8 0 270,11 0 0,0-8-90,0 6-90,0-15 90,0 15 90,0-15 0,11 15-270,-8-15 180,7 15 0,-10-15 180,11 15 0,-8-7 90,7 9-270,-10 0 269,0 0-179,-10 9-90,7 1 90,-8 18 90,11 2-90,0 7-90,0 10 270,-10 1-90,7 43-270,14 0 135,14-32 0,8-4-135,23 6 135,6-44 0,-1-17-45,-13-31 45,10-43 0,-7-11-45,-30 3 30,-4 17 0,1-9 0,-10 12-30,-30-6-180,-26-14 180,-5 46-360,-37 34 180,26-4-45,17 27 1,0 8 44,-27 15-585,40 14 1,7 3 764,-8-2 0,35 19 0,13-59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7:53.0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 39 7353,'-14'-12'90,"14"4"90,14 8 0,-1 0-91,8 0 91,3 0-90,3 0 0,7 0 0,1 0 180,34-8-180,-23 6 0,31-6 0,-61 16 0,5 11 0,-21 10-360,-32 51 180,24-31-45,-22 21 0,-4-1 135,16-15-90,-1 7 0,3 0 0,5-8 90,22 12-90,2-35 0,11-5 90,0-23-179,11 7-541,13-27 450,-8 14-449,5-30 719,-32 22 0,9-24 0,-9 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7:53.3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57 7263,'-13'0'-180,"2"0"180,11 0 0,0-8 90,0 6 270,0-6-90,0 8-1,11 0-179,23-9 0,-4-2-180,47 1-90,-45 1 360,45 9-180,-58 0 180,34 9-180,-48 1 360,27 68-270,-29-35-45,-1 21 0,-4 3-135,-12-10-45,2 13 0,1 1-45,-3-1-225,7-2 1,4-4 44,3-17 360,10 14 0,4-41 0,9-1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7:53.4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96 7533,'0'-20'1169,"0"10"-809,0 1-270,0 1-540,21 6 180,-5-6 180,19-1 90,31-2 0,-21 1 0,35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4:19.8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0 24725,'-27'0'98,"6"0"-66,21 0-509,0 0 1,-11 9 0,-2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4:21.23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277 229 25314,'0'-21'-9831,"0"4"4597,0 17 9000,0 0-1506,0-9-4520,0 7 646,0-6 404,0 8 1210,0 0 2824,-10 0 1,7 0-2825,-8-9-1258,11 7 1258,0-7 0,-10 9 2915,-4 0-2915,-20 0 0,7 0 90,-7 0-90,10 0 1438,10 0 1385,-7 0 90,18 0-2915,-7-8-1267,10 6-1464,42-15 2245,12 15 517,1-7 0,7 1 54,-9 6 0,6 2-15,12-5 1,9-2-1,-5 2 17,0 4 1,4 0-20,0-2 0,11-2 0,0 0 0,-13 1 596,-5 3 1,-6 0 855,30-8 0,-13 1-1008,-41 6-356,-39-7-2481,7 9 2148,1 9-1362,2 2 140,1 7-646,7 2 537,-18-1-1352,7-9 1259,-10 7 979,-10-15 610,-25-2 1370,-5-2-61,-50-15 230,34 15-140,-24-15 1025,32 15-940,-11-7-199,5 5 1,-6 0-1233,-2 3 1,-4 0-116,-26-3 0,-5 0 102,6 4 1,1 0 114,-2 1 0,3-2-132,14-3 0,3-1 161,10 5 0,7-2-52,5-7-50,28 9 5,25 0-11,40 0-17,-25 0-85,48 7 0,9 3-160,-5 3 126,-9-5 0,12 2 0,-8 0-54,-10-1 1,-3 0 182,24-3 0,0-1-124,-25-1 1,7 0 60,21-2 1,19-2-1,2 0 1,-15-2 72,-6-1 1,2-2-24,12 1 0,19 0 0,-4-1 0,-27-1 264,-7-7-309,-14 0 0,-11 1-55,-33 10 114,6-6-553,-22 8-2585,-11 0-162,-13 0 122,-56 0 143,0 8 2069,15-7 0,-12-1 0,6 1-378,13 3 0,-3 0 582,-10-3 0,-13-1 1,0 0-1,14-1-530,12 1 0,1 0 1266,-28 0 0,-13 0 0,18 0-30,2 0 0,19 0 0,7 0 0,28 0-81,13 9 1402,11-7 1723,32 6-2547,-3-8-406,24-4 1,6 0 57,13 2-78,-8-3 1,13-2 0,-8 2-22,-17 4 1,3 0-34,35-1 0,15-2 0,-13 2-657,-30 2 1,-1 0-370,31-2 0,13-2 1,-15 1 823,-35 3 0,-3-2 225,46-9 0,-7-4 115,-35 3 154,0-7 228,-46 10 809,-31 9-1464,5 0 73,-40 9 294,16-7-409,-40 15 262,38-7-153,-36 10-287,49-10-379,-37 7 843,15 2 58,-10 2 1,2 7 0,11-9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23.65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408 180 24550,'-13'-19'-8158,"2"0"4756,11 9 1564,0 1 518,0 9 3444,-10 0-605,7 0-403,-8 0-1193,1 9 1506,7 1-1083,-18 18 910,18 1-1102,-18 18-1435,18 35-882,-8-33 354,11 29-419,0-40 558,0 2 1191,-21 32-231,16-19 891,-16 4 1,-1 2-303,6 9 386,-5 6 0,-3 1-83,-3-5 75,14 10 0,2-2 0,1-16-202,14-9 1,2-1-867,-3-4 480,12 13 0,2 3-713,-1 10 618,-4 10 1,0-1-446,-2-24 469,-3-6 1,-3 0-26,-1-3 212,7 24 181,-10-24 341,-10 14 350,7-41-86,-8 2 570,11-25 1460,-10 0-208,7 0-67,-8-8-1088,11-3-1328,-10-7 19,7-18-476,-7-13-657,-1-1-1424,-2-39 114,-1 42 1179,9-9 0,0-1 210,-6-1 994,4-12 0,1-1-129,-8 1 216,6 8 0,1-12 1,1 10 300,3-25-54,-2-6 1,0 4-18,5 26-7,0-13 0,0-1-13,0 14-10,3 4 1,4-2 255,17-20 507,14 11-374,-15 25 1,2 1 494,12-13 75,-13 22 86,-3 45 219,-18 7-1814,7 20-113,-10-16-47,0 1-461,0-2 63,0 1-146,0 9-13,0 1-399,0 2 1853,-10 4 507,-4-14 252,1 6-215,2 0-152,-10 71-313,5-35-294,4-1 1,0 14 0,2-5-4,2-1 0,2 0-84,2-1 1,0 6 0,2-4-307,1 3 1,2-3-291,-1 4 1,0-4-333,0 28 152,0-3 313,-22-31 655,6-27 375,-8-19 1133,3-10 616,18-9-128,-7 0-7,10 0 0,0 0 0,0-9-2840,0-1-151,0-1-1006,0-31-623,10 17 955,-7-47-707,8 21 1252,0-26 0,-1-4-1089,-5-8 2097,5 24 0,3-8 0,-4 8 167,-6-30-248,0 31 0,2-10 0,-2 8-93,-3 9 1,0-1-198,0-20 1,0-12-1,0 12 218,-1 20 1,2 1-69,7-41 1,5 0 139,-2 37 1,5 4 228,11-8 1,4 5 393,9-10 367,-5 20 108,-25 56-276,-31 39 29,5-8-481,-19 52 35,22-55-482,2 44 1,1-50 0,-4 24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24.81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0 114 22994,'0'-20'-8889,"0"3"6017,0 17 5834,11 0-1184,-8 0-503,7 0-428,1 0-213,2 0-544,22 0 2132,-9 0-90,20 8-2387,-9-6 60,43 15-203,-24-15 358,11 6 0,-1 1-212,-16-7 153,6 7 1,-2-1-204,-14-6 203,29 6 218,-29-8-14,26 0 293,-26 0-228,29 9-164,-18-7 105,40 15-176,-46-15 56,22 3 0,-4-1 117,-33-4-108,23 0 0,0 0 0,-24 0 90,51-9 362,-16 7-302,19-6 507,-11-1-303,10 7-183,-18-7 96,16 1-199,-29 7 0,2 0-33,40-7-86,-23 7 1,-2 2-34,10-1 88,-21-8 1,-3-1 79,-8 4 93,5-6 0,-4-3-153,-26 3-227,54 1 345,-56-7-855,68 15 779,-52-7 197,32 1-428,-43 6 21,21-7 214,5 1 319,22 6-599,-32-7 1224,35 9-1061,-43 0-335,37 0 136,-21 0 74,0 0-189,32 0 39,-24 0 260,3 4 0,4 1-481,28-3 497,-3 6-140,10-8 186,-55 0-90,47 0 90,-47 0 0,45 0 67,-56 0-19,55 9-190,-44-7 280,37 15-497,-30-15 326,30 6-124,-26-8 295,36 0-89,-47 0 0,45 0 187,-67 0-139,64 0 220,-64 0-211,57 9-96,-38-7-93,39 7-107,-25-9 125,26 0 179,-41 0-89,7 0-1,-1-9 305,-16 7 39,27-7 44,-40 9-198,27 0-214,-38 0-66,38 0 91,-38 0 0,48 0-330,-45 0 184,35 0-69,-30 0 215,32 0-1,-26 0-24,24 0-241,-19 0 270,-8 0-91,26 0 91,-36 0-22,25 0 0,-17 0 0,10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25.7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288 20 24472,'-14'-11'-5393,"4"2"3596,10 9 3594,0 0-718,0 9-3816,0-7 783,0 15 488,0-15-1126,0 15 1439,0-6-91,0 7-1347,0 2 89,0 15 2502,0-11 0,0 20 90,0 11-90,0-11 0,0 45 0,0-45 3,-11 53 303,8 1-249,-18-23 152,20-15 0,-1-8-159,-8-24 760,20 67-1027,-7-57 163,8 14 0,-1 1-44,-7-6-87,3 10 0,-1 0-130,-5-9 153,0 18 1,0-1 117,0-14-313,0 2 0,0 0 670,0-11-109,0 21-102,0-14 147,-11 16 242,8-14-389,-18 29 406,8-36-199,-4 5 1,-1-1 367,2-1-450,-6 6 0,2-1 487,14-14-803,-26 41 443,19-39-69,-11-9 1,0 3 0,0-24-1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6.5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38 7533,'24'-10'-900,"-11"-7"810,-2 15-90,-1-7 270,4 9-90,20 0-180,3 0 180,1 0-179,28 17 179,-34-4-90,35 40 90,-41-28 0,9 53-90,-22-51 180,-13 52-180,-24-54 90,-24 36 0,9-37 269,-28 20-269,27-32 180,-8 22-270,13-30 180,22 13-90,-8-8-90,18-7-269,3 15 359,14-15 0,9 7 0,1-9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29.60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2223 23375,'-26'0'-810,"4"0"810,22 0 0,0 0 90,0-9-2940,11 7 3712,2-7-819,11 1 253,11-3 66,-8 1-54,28-7 43,-25 15-205,47-7 2213,-24 9-2558,3 0 1,3 0 403,21 0-501,13 0 64,-37 8 1,0 1-226,37 4 133,-45-4 1,2 1 73,24 2 1,-7 1-336,-24 0 401,27 1 0,1-1-184,-26-2-81,35-3 344,-11-8 524,27 9-302,-5-7 0,-6 7 1,-2-1 48,-6-6 3,13 7 0,-4-1 12,-36-6-15,10 2 1,0 0-90,-7-4-26,-2 0 0,2 0 194,35 9-247,-19-8 0,0 0 169,25 8-174,-4-5 1,-2 0 95,-11 7-119,12-7 1,-2 2 19,-26 11-129,17-15 0,-2-1 157,-25 7-37,13-7 0,3-2 79,10 1-7,-8 4 0,3 0-48,21-2 60,-9 2 0,-3 0 5,-17-4 87,25 0 1,-2 0-101,-34 0 10,17 1 0,1-2 93,-4-7-42,1 7 1,2 0 98,13-7-132,-16 7 0,-1 2 63,0-1-155,-4 0 0,1 0 79,17 0-11,3 0-37,-17 0-85,-36 0 84,47-8 123,-24 5-19,23-5 0,5-1 219,10 7-255,-27-6 1,-3-1 224,-5 7-196,-40-6-450,37-1 600,-45 7-417,35-15-198,-41 15-628,20-7 644,-20 9 20,9 0 286,-11 0 426,-11 9-1439,-2-7 1205,-11 6-127,0-8 886,-21 0-661,16 0-243,-17 0 90,33 0-89,-8-8 103,18 6-1572,-18-7 925,18 9 519,-29-8-574,27 6-134,-27-6 224,29 8 484,-18 0 735,8 0 572,-11 0-572,10 0-735,4 0 483,-1 0 226,-2 0-226,-11 0-483,0 0 0,0 0 0,0 0 0,-11 0 0,19 0 0,-48 0 0,54 0 0,-44 0 0,41 0 0,-22 0 0,19 0 90,-47 0-90,41 0 0,-44 0 0,39 0 0,-18 0 0,18 0 0,-18 0 0,18 0 0,-29 0 0,27 0 0,-27 0 0,30 0 0,-30 0 0,26 0 0,-15 0 0,0 0 0,-6 0 0,1 0-90,-17 0 90,38 0 0,-27 0 0,19 0-89,-22 0 89,19 0 0,-16 0 0,30 0 89,-41 0-89,24 0 0,-47 0 0,47 0 90,-34 8 24,-5-6-39,31 7 0,0-1 54,-36-6-61,20 7 0,3-1 114,3-6-126,4 3 0,-1-1 87,-3-4-143,5 0 0,0 0-204,6 0 174,-26 0 0,0 0-99,25 0-6,-39 0-48,55 0 71,-42 0-31,-3 0 143,25 0 0,1 0 0,-18 0 0,16 0 0,19 0 0,-11 0 0,-43-9-189,44 7 97,-20-7 0,3 1-167,27 6 188,-17-3 1,-1 1-93,1 4 105,3 0 1,-1 0 33,-15 0-1,5 0 1,2 0 164,1 0-72,7 0 0,3 0 143,9 0-29,-59 0-68,51-8-217,-2 7 1,-1 0 40,1-7-121,-1 3 1,0 1 12,4 2 52,-52-7-108,70 9 174,-27 0-1,29 0 181,-18 0-143,18 0 238,3 0-129,-8 0-53,-5 0 108,-3 0-173,6 0-1,12 0 1,9 0 0,0 0-1,-9 0 25,9 0 0,-11 0 0,0 0 0,11-8-1105,2 6 722,-10-7-355,16 9 828,-27-8-596,29 6-805,-8-15-656,1 15 1678,7-23-1188,-8 12 158,11-6-410,0 2-648,0-2 505,0-2 806,0-15 746,0 15-1679,0-15 2205,0 15-882,0-23 676,0 21 0,0-30 0,0 30 0,0-30 0,0 21 90,11-31 236,-8 29-173,7-44 112,-10 50-265,0-42 0,0 38 90,0-56-90,0 48 0,0-55-326,0 70 83,0-54-22,0 53 355,0-45-180,0 40 0,11-49 347,-8 42-119,18-49 331,-8 62 486,1-62-568,-4 58 296,1-58-444,-9 53-87,9-21-34,-11 17-256,11-17 43,-9 22-613,9-37 706,-11 45-680,0-45 443,0 44 86,0-26-222,0 14 375,0 6-374,0-3 217,0 24-138,0 3 25,0 8 2557,0 0 91,11 8-1269,2-6 974,0 6-772,-2-8 1067,21 0-1,-24 0 0,66 9-2506,-42-7 0,38 6 627,-21 0 1,3 1-531,41 4 392,-40 0 0,3 2-565,22-1 1,-1-1-139,10 8 177,9-10 0,0-3 221,-11 0-88,0-7 1,-5-2 323,-18 1-83,0 0 0,-2 0 138,-17 0 63,13 0-66,-11 0-10,-16 0-169,48 0-61,-45 9-265,27-4 0,2 0-5,-10 6 14,20-2 1,12-1 7,3 1 0,-4 1 6,-24 0 0,1 1-14,39 3 0,-12-1-158,-52-2 120,35-1 0,4-3 300,-20-5-84,8 3 1,0-1 148,-10-4-38,10-4 0,0-1 289,-7 3-201,26-5 0,2-3 316,-21-1-232,2 7 1,-1-2 76,-8-11-178,7 16 0,-3 0-28,-18-16-68,14 15 0,1 2-259,-4-9 342,42 1-255,-26 6 25,-11-6 0,0-1 132,10 7-194,-9-2 1,1 0 187,8 4-237,-15 0 0,-1 0 148,14 0-174,-13 0 0,2 0 27,35-9 178,-13-1 40,-9-10-40,-18 2-189,3 7 441,-3 3 40,29-1-100,-21 7-263,16-6 73,5 8-303,-45 0 134,56-9 260,-56 7-51,17-11 1,0 0-121,-14 9 70,42-13 176,-40 9-167,0 6 77,-2-7 29,-22 18-1525,-2 2-514,10 7 304,-5-7 197,19 6 239,-11-15 810,10 7-246,-18-9 458,27 0 1239,-38 0 365,27 0-58,-29 0-336,8 16-2136,-11-12-1134,0 22 216,0-16-395,0 1 0,0 6 89,-11 19 475,8-2-412,-7 46 2057,10-44 168,-11 59 218,8-66-159,-7 23 1,-1 0 138,8-23-220,-18 66-310,18-67 167,-18 49 231,18-51-65,-7 35-79,10-46-240,0 44-79,0-42 129,0 70-162,0-50 242,-11 44-78,9-42 197,-30 34 541,26-29-235,-36 45 636,36-45-639,-26 36 508,30-37-619,-9 3 62,11 15-317,0 9-679,-11 2 817,5-14 1,-1-2-629,-6-8 914,-9 50-613,20-56 322,-19 46 18,18-49 117,-8 21 293,11-40-680,0 7 1,0-14-276,0 12 105,0-23 297,0 7-337,0-9 404,0 0 1,0-9 0,0-2-1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30.46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1451 58 25428,'-13'-21'-9116,"2"3"6287,11 18 5298,-10 0-969,7 0-441,-8-8-1795,11 6-846,-10-6 276,-3 8 3383,-11 0-91,0 0-1986,-11 16-240,-2-3 71,-2 16 0,-2 3 821,-26 4-28,6 10 0,-11 13 0,6-7-253,12-18 0,-2 1-520,-5 10 1,-11 11 0,0-1 0,11-10-154,8-13 1,2-1 146,-8 12 1,-5 6 0,9-10-167,-12-4 238,21 5 1,2-1-31,4-14 217,5 20-679,14-27 406,18-7-1454,25-3 1444,-4-16 384,38-12 0,8-4 231,0-12-381,3 3 0,14-5 1,-8 3-1,-19 7 0,-1-1 1,7-1-1,0 0 0,1 0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30.78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1510 77 25428,'0'-21'-9831,"0"-5"5824,-11 24 6326,8-15-4693,-7 15 3788,-1-7-1270,8 9 1241,-7 0-1475,10 0 2426,-43 26-311,22-11-2216,-56 37 2404,47-28-2344,-37 21 1,-7 4 968,16-6-1010,0-5 1,-11 6 0,9-4-336,-12 15 374,18-18 1,-14 7 0,-3 2 0,11-6 58,2 3 0,-1 0 79,-18 10 0,-8 5 0,13-8-34,-5 11-51,28-16 0,7-1-334,13-8-169,-3 25-569,32-48-745,32 3 2086,-3-16 1,40-16-1,-7-5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31.1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2636 76 25302,'-13'-19'-7404,"2"9"5018,0-7 487,9 15 1858,-20-7 748,20 1-2209,-9 6 2624,0-6-2503,-2 8 3248,-11 0-368,-10 8 757,-14 19-1836,2 0 0,-2 3-136,-21 23 619,1-7 0,-8 5-964,21-11 1,-1 2-1,0-1 441,-23 12 0,-2 1-546,15-10 1,-3 1 0,-1 2-2,-7 4 0,-1 1 0,4-4-149,-3-1 0,-3 1 294,4 1 0,-11 8 0,1 0 1,13-9-10,6-2 1,1-1 51,-4 1 0,-11 7 0,0-1 0,14-8 9,11-6 0,3-2-8,-5 2 0,-6 2 0,8-4-59,-27 19 62,41-22-368,-1 12-66,43-35 602,43-10 1,-1-19 0,41-10-1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31.51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3177 11 23421,'-24'-10'-3193,"-21"19"5210,16 3-1854,-17 7 62,22-2-701,-10-7 935,-14 18-619,-3-7 85,-24 20 0,-4 5 566,-4 4-720,15-9 0,-13 7 0,9-3 71,19-9 1,-3 1 52,-10 5 1,-14 8-1,-2 0 1,9-6 177,-9 4 1,-1 1-201,7-2 1,-10 8-1,0-1 1,10-8 135,-9-2 0,2-1-43,12-2 1,-7 7 0,1-1-1,7-6 53,-7 0 0,-3 1-11,16-5 0,-12 7 0,-2 2 0,5-2 0,13-6-3,-1 1 0,2 0-5,-4 1 0,-11 5 0,2 0 0,17-9-87,-6 11 8,13-13 1,8-6-115,27-18-211,24-1-660,68-34 1105,4 1 0,-15-5 1,2-5-1,-15 4 1,0 1-1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31.81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3356 78 25040,'10'-39'-8550,"-7"18"5295,-14 4 1813,-37 34 3914,6-4-622,-36 22-986,17 12-584,-24-5-402,19 0 0,-6 5 628,14-15 1,-2 0 0,-3 1 112,-16 10 1,-4 3-1,2 0-56,12-6 0,2 1 0,-10 5-648,7-3 1,-12 7-1,-4 4 1,0-1 0,5-1-1,12-6-155,-1 4 0,10-4 0,-9 5 188,0-3 0,-12 5 0,-6 4 1,2-2-1,8-3 0,15-8 53,-2 9 1,3-3-54,-3-5 0,-11 4 0,1 0 0,10-6-42,2 4 1,2-1 28,2-4 1,-9 6 0,2-1 0,10-7-56,5-1 1,4-2 73,-24 19 1,4-4-1,2-1 1,-5 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32.15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3019 20 24807,'-13'-11'-6723,"-8"2"6214,8 9 2003,-1 0-563,-39 0-280,32 0-340,-46 0 80,40 9-246,-23 7 1,-9 4 618,13 0 1,-4 2-511,-6 2 0,-8 3 0,-2 4-335,-15 12 1,-2 5-1,2-2-6,17-12 0,3-2 0,-3 4-4,-17 13 1,-3 6 0,-1 1-4,13-7 1,-2 3 0,2-2 0,5-2-47,7-5 0,4-2 0,-6 6-50,-8 5 1,-10 10 0,-3 2 0,5-4 0,13-9-157,-3 3 1,0 0 253,9-10 0,-11 9 1,-4 1-1,5-3 1,11-9 60,0 4 1,2-5-1,-13 7 1,-7 2-1,10-6 1,24-16-1,-1 1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32.49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2588 75 24807,'0'-31'-9831,"0"5"6293,0 18 1844,0 6 786,-11-6 1639,-13 16 1520,-2-6-648,-19 15-1490,-5 0 1,-2 2 2185,-22 15-1515,6-5 0,-13 6 0,9-2 267,19-6 1,-1 3-573,-12 7 1,-15 7 0,0 1-1,11-4-45,2-1 1,0 4-594,8-3 1,-11 9-1,-5 3 1,4-3 0,8-8-90,-22 8-1,2-1 104,15-1 1,-7 7-1,2-1 1,8-8-112,-6-2 0,3-4 129,-3 7 0,-4 5 1,11-6-77,18-13 1,3 1 119,-11 6 1,-6 4-1,12-5-29,4 7 0,-22 17 0,43-36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32.7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1319 1 25428,'-14'11'-4157,"-7"6"2915,8-7 837,-1 1 352,4-3-17,-1-8 706,8 0-68,-18 9-563,8 2 150,-39 16 1,-16 7 7,9-4 1,-5 3-39,-4 3 1,-6 2 0,3 0 75,-2 5 0,-3 2-211,12-5 1,-9 4-1,2 1 1,13-4-315,9 2 1,2 0 77,-20 2 0,-9 3 1,25-7-332,35-4 214,-5-1 1,21-15 0,0 6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2:33.04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1079 59 25428,'0'-22'-9831,"11"-3"7335,-9 23 3634,20-7 586,-20 9-422,9 0-371,-11 0-144,0 0-791,0 9 188,0 1-949,-21 10 676,-6 7-693,-42 11 450,-6 2 22,-10 7 175,36-25 1,-6 2 35,-9 11 0,-8 6 0,3-1 349,-9 5 0,-1 1 1,1 1-1,-6 3 1,7-2-1,5 0 1,0-1-1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6.8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216 1 6183,'0'27'-89,"0"2"-1,-11 35 90,9-11 0,-9 29 0,0-23-90,9 15 90,-19-3 0,-1 2-90,14 22 90,-13-22 0,-1-3 0,9-5 0,-21-8 0,-4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4:18.31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39 23953,'-13'-11'-5771,"2"2"3968,11 9 3606,0 0-721,-11 0-360,9 0-207,-9-8-1435,11 6-1474,0-7 1352,0 9 2395,-11 0-1511,9 0 1,-9 9 0,11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4:19.16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19 6114,'0'-18'0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4:19.47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39 25268,'13'-11'-263,"8"2"0,-7 1 0,10-2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4:23.10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264 39 22699,'14'-11'-1698,"-4"2"1102,1 9 1192,2 0-239,11 0-28,0 0-159,0 0-42,11 0-128,-8 9-176,71-7 359,-31 3 1,2-1-222,-3-3 0,1-2 72,14-3 1,-5-1 82,9 3-73,-21-2 0,0-1 85,29 5-107,-8-4 0,-2 0 704,2 2-625,-31-4 1,-4 3 111,-5 12-625,-31-7 6,7 15-995,-8-7 6,1 1 36,7 6-14,-8-6-73,22 16 16,-19-6-28,5 15-166,-21-15 837,-11 32 254,-2-28 614,-11 28-169,-11-6 469,-2 28-380,11-20 97,12 2 0,6-2-4,8-6-87,-1 3 1,2 4-424,10 30-197,0-12 0,2 0 43,-6-24 1,2-1-271,8 16 0,-2-5-447,-13-12 506,30 41 315,-26-49 243,10 17 0,0-2-76,-14-26 484,9 58-115,-11-53 362,0 29-41,0-31-284,-32 54 776,13-54 484,-26 54-4,11-62 705,-14 11-1,8-24 585,-38 6-38,36-15-1455,-9 1 1,1 2 536,4 4-937,-13-4 1,-1 0 577,12 6-980,-38 7 1,-4-3 358,21-8-735,-20 13 1,2 2-3,28-9 178,-12 4 0,-1 1 40,0 4-134,8-8 0,3-1 191,7 7-464,-12-10 172,29 7-243,-11-15-204,10 15 83,4-15-42,-12 7 439,28-9-284,-14 0 1,32-9-1,0-2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4:23.96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698 58 24450,'-13'-21'-8989,"2"-4"5381,11 23 2000,-10-7 1924,7 9 1842,-8 0-751,11 0-374,0 0-1020,11 9 696,-8 1-1087,-14 52 700,-16-24 46,-21 42-1502,0-31 700,14-5 0,-1 2-515,-18 20 545,-8 0 1,-1 0 1019,1 2 365,13-30 0,6-2 404,18-2-1388,13-32 1817,32-2-1041,-5-10 23,51-18 13,-14 7-372,24-9 1,3-1 437,0 3-612,9-11 1,-2 0 786,-18 14-1226,15-19 0,0 1 131,-18 22 163,-11-9 1,-11 10-178,-33 28-1442,-75 62 595,16-20 639,-5-3 0,-12 7 1,4-5 58,12-9 1,-3-2 64,-13 6 0,-8 3 0,9-3-28,15-3 1,2-2 6,-21 3 1,0 1 16,13 3 1,4-2 893,-29 11-529,35-14 0,21-9-466,34-28 8,20 0 584,37-33 1,9-12-190,-32 19 1,3-2-51,32-14 0,15-7 0,-12 3 32,-22 9 0,0-1-41,6 0 1,13-4 0,-1 1 0,-13 4 115,-10 3 0,-1 1 83,19-2 1,10-1 0,-18 6 545,-14 5-1323,34 13 742,-93 18-1244,-6 18-363,-55 27 1225,10-10 1,-11 7 0,5-3-21,4-6 1,-3 2 67,-1 0 0,-11 8 0,2-1 0,14-12-365,-19 11 365,12-10 0,-11 8 0,15-9-354,7 1 791,-3-5 0,9-3 778,37-13-1753,44-18 835,23-4 146,17-26 1,7-6-157,-26 17 1,5-3-192,7-9 0,11-7 0,0-1 0,-12 7 125,-9 7 0,-2 2-27,18-9 0,7-3 1,-16 10 318,-10 12 899,-3 3-971,-46 41-3140,-18-8 2368,-29 19 1,-11 1-197,-16 1 520,11-2 0,-3 1-83,12-15 0,-2 0 4,-23 16 1,-1 0-105,23-18 1,1-1 48,-21 16 1,6 1 2333,5 6-2146,27-4 0,2 1 0,-13 17 0,14 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7:47.6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240 286 7533,'-37'0'-270,"13"0"270,13 0 0,1 8 629,7 3-269,-8 8 180,11 33-360,11-7 0,-4 11 0,-1 4-270,8 24 150,-1-21 0,3 9 0,-3-2-661,-3 9 1,-1 0 630,5-6 0,2 5 0,-1-5 60,-1 10 0,-4-3 45,-3 10 0,-1-5-135,0-32 0,-1 0 270,-4 37 0,-2-5-91,1-22 1,0-4 0,0-4-180,0-14-643,11-4 463,-9-9 180,20-2 0,-9-13-90,32 4 90,-5-25 90,40-28-90,-16 3 45,-2-12 0,1 1-45,9 6-135,15-4 0,2 5 135,-12 22-180,18 1 0,-1 3-297,-20 11 432,1 8 0,-6 1 1009,-23-5-874,4 13 0,-2 0 0,-16-12 685,13 11-685,-34-16 270,-11 0 0,0 0 222,0-8-493,0 6-448,0-23 359,0 4 90,0-9-360,0-6 45,0-22 0,0-6 45,0-14 90,0-19 0,0-1-214,0 12 304,1 17 0,-1-11 0,-1 9-45,-4 21 0,-1-1 105,-1-34 0,-1-15 0,-1 15 30,1 33 0,0 4-45,-4-32 0,3 0 224,9-11-179,0 2 0,0 9-90,0 0 90,0 48 180,0 5-180,-11 19 180,-2 8-90,-11 0 270,-21 16-360,16-12 89,-49 22-269,46-24 225,-22 4 0,-1-3-315,18-12 135,-37-3 0,-4-4-134,14-7-46,-23 4 0,-4 2 225,6 7-529,11 4 0,1 3 529,-4 12 0,3 3 0,2 3-90,8 9-1304,2-11 1,4 1 1393,18 3-269,-40-15 269,37 7-90,-2-9 90,35 0 298,10 0-568,0 8 3343,0 19-3163,0-4-90,21 64 180,-5-38-1712,-4 7 0,0 4 1892,9 20-240,-9-10 0,-1 13 0,1-6-164,2-10 1,1 1 253,4 21 0,2 9 0,-5-11-30,-7-25 0,-2 1-23,1 11 1,1 13-1,0 2 1,-3-14-718,-4-4 0,-1-2 770,1 19 0,1 9 0,2-21-30,6-16-325,2 11 325,0-37 90,19 28-90,-26-47 0,26 27 0,-19-38 2186,11 21-2186,0-23 0,21-27 0,-5 8-90,19-53 90,10 19 0,-22 17 0,2 1 0,31-16-1067,-18 33 0,-2 5 1067,-4 3 461,13 9 1,6 6-462,-16 6 0,-1 1 0,10-2 0,0 0 167,-14 2 1,-4-1 102,8-4-270,-31-9 270,5-34-180,-30 17 180,9-53 0,-11 45-90,0-28-90,0 32-90,0 2 89,0 2 2924,0 15-2923,0-6 602,0-1-872,11-1 180,-9-9-90,20-26 90,-14-19 0,-3-7 0,2 19 0,-1-2-30,-1-12 0,-1-7 0,-2 7 30,-1 15 0,-2-1-60,-2-16 0,-1-8 0,0 7-93,3 11 1,0 0 152,-3-13 0,0-7 0,1 13 0,3-4-45,2 14 0,-4 6 135,-9 26 0,-2-21-90,0 23 0,2 2 270,11 2-90,-11 15-180,-2-6 395,0 8-305,2 0-90,0 0 0,9 0 0,-9 8 0,11-6 90,-11 6 179,-2-8-179,-21 0-90,7 0 90,-29 0 0,16-8-360,-50-3-29,34-7 119,-35 7 180,23-2 0,-10 0 0,-2 8 0,-8 2 0,3-1-202,15-2 0,3-1 0,-4 1 232,-24 2 0,-5 1 0,18 1-30,0 2-45,29 0 0,4 0 45,12 0-630,13-8 644,14-3-2173,42-16 1522,-3 15 637,40-14 0,-8 15 0,11-8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7:48.0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0 874 7533,'0'-21'-270,"0"-12"360,0 20 539,0-48-359,11 25-917,-8-44 737,18 29 90,-8-23-135,9 15 0,1 0 135,7-22-135,-7 5 0,-1 3 45,2 15-1055,0-13 605,-11 52-90,-2 10 180,-11 9-179,0 9-91,0 1 540,-11 10 0,-2-2 0,-11 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7:48.3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96 247 7533,'-37'10'539,"2"-1"-179,22-9-180,2 0 90,11 0 90,0 0-180,11-9 0,2-1-91,11-17-89,0 6 180,11-15 0,2 15-719,0-15-1,51-10 111,-19 20 429,6-8-2861,-11 102 2951,-59-26-852,2 23 1,-3 3 851,-7-11-415,-18 23 325,18-50-90,-7-3 270,10-8-2654,0 1 1844,0-10 1178,0-10 0,10-10 1,4-9-1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8:15.3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1452 191 27093,'-68'-21'-1806,"0"0"1,-20-7 1241,14 1 0,2-1-5,-3 0 236,-7 10 466,-11 7 201,26 3-102,-13 8-188,32 0 544,11 0 49,2 0 71,11 8-524,11 19-1794,3-3-263,84 37 781,-23-35 841,7-4 1,16 3 0,-7-4-20,-11-7 1,3-2 143,28 6 0,14 1 0,-10-3-34,-14-5 1,1-1 265,16 0 0,11-1 0,-11 0 806,-21 1 1,3-1-413,5-5 1,14-2-1,1 0 1,-14 0 128,-1 3 0,-2-2-425,-7-2 0,11-1 0,-3 0 0,-15-1 344,29 1-291,-41-7 1,-5-2-194,-11-4-273,-34-23-2355,-19 15 842,-75-15 1071,11 14 508,20 13 0,-11 0 1,0 1 3,-21-6 0,-8 0 74,10 4 1,-13 1 0,-1-1 0,10 2 57,12 0 0,6 0 0,-6 0 84,-8-1 0,-9-1 0,3 1 0,14 3 1265,8 4 0,2 2-890,1-1 1,-9 1-1,-1 0 1,12 1-57,-1 4 0,1 0-272,-16 0 1,-9 1 0,7 3-70,4 8 1,6 1-75,5-6 0,3 0 2,7 1 0,10 1-171,17 3-454,35-7-2280,35 9 1880,15-8 914,15-2 1,6-1 134,-19-7 1,5 0 30,14 2 1,16 2 0,1 1 0,-12-3 40,3-2 0,2 0-12,-9 1 0,14 0 1,4 1-1,-4-2 1,-13-1 368,14-3 0,-1-2 308,1 1 0,12 0 0,0-1 1,-13-1-273,1-4 0,-4-1-394,-9 2 0,5 0 1,-6-1-81,11-3 1,-8-1-66,-26 4 1,-1-1-56,18-5 1,-9-4-360,-32-9-1041,-28 7 877,-46 7 0,-16 5 391,-24 0 173,-2 4 0,-1 1 119,-2-3 13,24 7 1,-9 2 0,4-1 98,0-1 0,-4 2-14,4 3 0,-11 3 0,0 1 1,9-2 597,-9 1 0,3 1-360,8 2 1,-4 3 0,6 0-335,-1 1 0,5-1-58,4-3 1,0 1-37,-2 2 1,2 1-56,4 0 0,5 0-237,-11 7-118,-4 15-325,46-24 117,35 14-1418,26-24 2182,41 2 1,12 0-15,-31-3 1,2-2 18,8 1 1,8 0 0,-7 0 118,-8 1 1,-2-2 35,9-2 1,3-2 163,10 1 1,12-2-256,-18-3 0,13-2 0,5-1 0,-3 0 0,-10 3 594,0 2 1,-8 2 0,8-2-754,4-3 1,15-3-1,1-1 1,-10 2 0,-21 2-75,18-3-43,-21-4 0,-12-1-384,-39 5-821,-29-4-471,-38 17 1784,-33 0 1,-10 0 23,35 0 0,-2 0-15,-21 0 1,-11 0 0,10 0 60,17 0 0,-1 0 1,-13 1 0,-15 1 1,-1 0-1,13 1 212,1 2 1,-2 1-34,10-2 0,-15-1 0,-4 1 1,5 0-1,14 0 650,-2 1 1,3 0-901,2 2 1,-10 0 0,1 0 0,12-2 30,3-4 0,4 2-27,-33 13 1,7 2-248,21-6-6,10 24-765,66-23-727,81 20 1026,5-20 683,-20-4 0,13 1 0,-7-1-104,-6 1 0,3-1 141,-4-5 0,12-2 1,0 0-1,-11 0 131,3 3 0,-1-2-64,13-2 0,10-1 1,-14-1 419,-25 2 1,-1-2 97,18-3 0,10-2 0,-12 0-253,-24 0 0,0-1-285,26-7 1,11-2-1,-16 1-43,-5 0-157,-2-2 1,-25 1-318,-117 14 448,12-6-86,-8 7 1,-8 2 87,-2-2 0,0 2 23,16 2 1,-3 2 72,-3-2 0,-5 1 0,7 0 50,10 0 0,-2 2-38,-14 2 0,-9 1 1,9-1 161,17-2 1,-1 1-299,-24 8 1,-11 5-1,15-2-126,-3 7-56,12-2 0,9-1-439,37-12 71,32-1-1041,19-18 1312,66-10 136,-2-2 192,-16 4 0,13-2 0,-6 2 44,-9 5 1,3-1 29,-1-3 0,12-3 0,0 0 0,-11 3 85,0 4 0,-1-1-43,14-9 1,8-4-1,-14 4 530,-29 10 1,-4-1-629,37-17 0,-9-1-371,-35 8-272,-9-13-584,-58 25 1133,-32 12 1,-13 7 152,16-3 0,-6 2-58,-21 6 0,-12 3 1,6-1-6,6 1 0,-2 0 44,4-2 0,-10 2 0,-2 1 1,8-1 19,7 1 0,7 0 0,-5 0-33,0-1 0,-4 0 0,0 1 1,3 0-1,-7 4 0,3 1 1,0 0-1,-3 1 0,1-1 0,-1 1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00.43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1 439 24408,'26'-18'-2401,"6"-1"2179,-19 8 613,56 7 0,14 8-445,-6 7-69,-3-1 1,15 3 0,-9 0 35,-19-2 1,-3 1-41,26 6 0,8 0 34,-14-10 1,4-2-1,-2-1 215,16 0 0,8 0-87,-22-2 0,12-1 1,6 0-1,1-1 1,-7-1-92,2-2 0,-4-2 1,1-1-1,7 0 111,-12 0 1,5 1 0,3-1 0,1 0 0,-1 0 0,-2-1 26,-10 0 0,-2 0 1,-1 0-1,1-1 1,2 0-1,6-1 6,0 0 0,6-1 0,4 0 0,1-1 0,1 0 0,-3 0 0,-4 2 0,-6 0 38,14 0 1,-9 1 0,-3 1 0,4-1 0,7 0-54,-12 0 1,7-1 0,5-1 0,2 1 0,-1-1 0,-5 1 0,-6 1 0,-11 1 13,7 0 0,-12 1 1,-2 1-1,4-2-1,1 0 0,2-2 0,2 1 0,-1-1 0,-2 1-32,13-1 1,0 1 0,-3 0 0,-4 0 16,6-3 0,-5 1 1,9-2-16,-8 2 0,10-2 1,3 0-1,-1 0 1,-6 0-28,4 1 0,-5 0 1,-1-1-1,-2 0-15,-5-1 1,-1-2 0,-2 1 0,-3 3-65,20 1 0,-4 2 0,-28 4 214,-35 5-775,11 26 1,-86 10-1,-10 10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7.5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24 221 7533,'0'-20'-990,"-11"-7"451,9 6 359,-9-7 360,11 9-180,11 9-180,-9 1 180,30 9 0,-16 0 90,19 0-180,-11 9 90,11 1 0,-19 9 90,26 9-180,-26-7 90,29 6 90,-18-16-90,18 6 0,-7-15 0,9 6 90,1-16-180,-10-3 90,-4-8 269,-20-25-269,-4 18 180,-10-34-180,-10 44 0,-4-17 0,-10 31 0,0-7 0,0 1 0,-21 6 0,27 2 0,-46 19 0,45 2-90,-37 31 90,29-26 45,8 27 0,4 6-45,2-6-1651,5 9 0,5 1 1651,14-2-1134,13-15 0,7-2 1224,15 9-532,8-19 1,4-4 441,-3-1 0,3-17 0,-4-5 0,-19-7 0,50-19 0,-77-2 552,24-32-552,-32 20 2060,11-48-1970,-9-14-90,9 28 2390,-11-12-2390,0 60 1183,0 8-1183,-11-5 358,9 14-358,2 2 0,2 10 0,41 43 0,-35-25 45,29 15 0,0 0-45,-26-15 0,30 10 0,3 1 0,-22-4-270,55 28 270,-48-31-539,27 4 449,-40-26 90,5-2 0,-21 1 0,0 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06.1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469 134 7533,'0'-51'-1350,"11"15"1440,2 19-90,11 15 0,0-15 0,11 15 0,23-7 90,28 9-90,-31 9-1861,20 1 1861,-59 10 431,19-2-431,-11 19 0,-11 11 0,-3 45 0,-20-27 0,-9-1 0,-7 0 0,-5-21 0,-2-3-262,-4 7 1,-1 1 306,6-9 0,-5 0-923,-34 11 1,-2-3 877,33-17 0,-2-1 60,-19 5 0,-8 0 0,10-7-60,-11-7 0,12-9 0,5-7 90,21-14-90,-22-35-90,52 16 90,12-41 90,6 45-225,21-11 0,3 1 135,-5 15 406,32-32-496,-33 40 3482,25 1-3392,-27 10 0,32 19 180,-38 28-90,4-2 0,-1 3-90,0 19 0,4-16 0,-2-5 0,-12-14 0,69 4-90,-43-26-90,45-18 180,-50-13-180,6-9-90,-5-28 1,-5-4-2762,-10 11 3076,15-10 0,-7 0-135,-31 6-2298,7 13 2478,-10-13 180,-21 25-90,-6 45-90,-10-7 180,13 62-270,13-36 90,13 17 0,7 3 0,15-3-46,2 8 1,7-4 45,20-19 0,2-11 0,2-6 0,1-11 2027,22-16-2027,-24-28-90,5-40-90,-38 33 0,-3-5 90,5-17 0,-7 2 0,-18-11-90,-8 15 0,-6 4 180,-12 8-360,-33-25 270,8 51-880,1 7 1,-1 3 699,3 9-135,-28 19 0,1 8 225,32 5 0,-15 13 0,7 2 90,35-11 0,-5 19 0,21-24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06.44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58 6903,'0'-30'-720,"0"11"1080,0 10-90,0 9-360,0 0 0,0 9-90,0 10 270,11 11 0,2 16-90,11 28 90,-11-28 0,-2 5-935,-3 35 1,-3 3 889,1-26 0,-1 3-75,-4 7 0,-1 6 0,-1-10 30,1 24-90,0-19 1,0-6 179,0-17-269,0 4-1,0-42 180,0 1 0,0-39 0,0 12 0,0-23 0,0 6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06.94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395 210 7533,'0'-38'0,"0"9"0,0 0-630,10 11 270,-7-1 90,18 0 180,-18 0 270,8 8-270,-1 3 90,-18-1 0,6 7 0,-22-6 0,-32 8 0,3 8 0,1 1 0,0 1 0,-4 11 360,-32 7-180,69-9 0,-23 25-90,50-10-180,-16 12-90,29-19 270,-8-8-90,22-8-270,24 6 180,-6-15 0,-2-2 0,-1 0 90,-5-2 90,43-23 90,-69 20 180,23-20-270,-39 40-90,8-11 180,-11 32 0,10 2-135,-8 14 0,-1 4-45,10 24 30,-7-15 0,0 9 0,-2-10-120,1 14 45,3-1 0,-1-6 45,-5-38 90,-22 12-90,17-35 0,-27-1-180,29-9-450,-29 0 360,16 0 270,-8 0 0,3 0 0,8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07.3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77 7533,'32'-27'-1709,"-13"14"-1122,31 5 1,9 7 2830,13 12 90,-9-3 0,1 3-433,32 16 343,-43-12 0,1 0 235,-3 0 0,7 0-205,22 0 0,12 0 0,-6-2-310,-4 0 0,1-2 280,6-1 0,7-1 0,-9-1 0,-12-2 0,-6-4 52,1-5 0,3-2 158,-6 0 0,4-1 0,-1-2-31,25-10 1,2-2-150,-18 7 0,2 0 0,-4-1 15,4-5 0,-3 0 0,23 1 0,-10 0 45,-14-2 1001,-16 6 1,-12 0-1092,-36 3 391,-2 3-301,-11 8 1136,0 0-1226,0 8 0,-11 3 0,-2 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0.7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192 222 7533,'-24'19'-900,"-10"-9"810,18 7 0,-5-15-180,10 7 270,8-9 90,-7 0 90,10 0 0,0 0 180,0-9-360,10-1 180,-7-9-270,18-1 180,-7 10 0,-1 1-90,-3 35 0,-10-3 45,-4 30 0,-2 8-135,-7 11 180,2-2 0,0 15 0,-2-12-90,-14 20 45,9 7 0,2-7-45,2-47 180,4 7-180,10-45 89,0-33 1,21-24-270,-7-8 1,-1-6 134,-1 16 0,2-3-195,5-18 0,1-8 0,-6 8-30,-6-29 135,14 2 0,-1 4 45,-18 26 180,6 2 0,3 4 270,1 18 90,22-3-450,-19 65 180,16 53 90,-19-2-1652,-2 3 1,2 2 1471,11 14 0,-6-9 0,-1 5-209,-3-19 0,-2-1-61,1 7 0,-2-1 135,-4-12 0,-3-6-765,-4 26 720,0-60-449,0-4 539,-11-17 0,-13 0 0,-13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0.9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1 247 8162,'0'-10'-719,"0"-15"359,21 12 270,5-14 450,44-1-360,-6 7-1560,7-6 1290,-12 8 1,0 8-3118,23-14 3387,-26 21 0,11-13 0,-43 8 0,0-1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1.1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95 7533,'-10'-39'0,"7"3"90,-8 25 0,11 2 89,0 9-538,0 17-1,11 22 630,-8 11-90,7 24-90,1-6-409,-8-1 498,12-12 1,2 6-225,-10 35 0,2 5-135,12-14 1,3-1-622,-11 10 0,0-8 711,22-8-237,-22-34 147,9-23 90,-9 3-360,11-43 124,0-4 56,0-17 270,0-9 0,0-1 0,0-9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1.3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0 7533,'-27'49'-720,"6"-2"810,21 41 90,0-20-1040,3-7 1,4 5 814,9 3 0,3 1 0,0-5 0,2 3-45,-1-5 0,0 4 0,-2-5-45,-4-4 1,-1-2 44,10 21 0,-3-2 294,-15 16-204,6-13 0,-35-34 0,-14-36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1.5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0 114 7533,'0'-40'-90,"22"4"0,15 17-2567,14 8 2298,29 3-1,-17 8 180,31 17-180,-20 4 180,9 8 180,-22 7 0,8 2 0,-8 11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2.14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0 353 7713,'0'-21'-450,"0"-5"90,0 24 90,22-7 540,-6 9-270,18 0 90,11 0-180,-15 0 450,47-8-360,-35 6-1516,10-13 0,-2-4 1516,-16 4 0,41-45 90,-70 34 89,6-35-448,-25 38-91,-31-21 270,27 31 270,-57 4 0,54 45 449,-35 40-629,43-10-1998,2 23 2178,11-49 0,0 14 1478,11-14-1568,2 15-48,0-15 138,19 7-450,-5-1 360,10-14-360,19 4 360,-6-26-1080,33-60 810,-40 18 0,10-40 2932,-50 36-3472,18-27 541,-8 25 1486,0-32-1307,-2 58 531,-11-6-261,0 36 539,11 36-539,-9-7 0,4 6 0,-1 0-90,-5-7 0,11 51-90,2-61-360,22 17 270,-19-42-630,26-20 540,-26-12 0,19-34-270,-1-4-507,-18 8 687,16-2-455,-18-2 545,10 20 359,0-18-358,-11 42-1,8 2 539,-18 18-179,8 2 180,10 42-180,-16-18-360,38 54 0,-27-53-450,29 34 90,-8-38-3666,22 5 4116,-30-18 0,24-1 0,-26-7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6:30.07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88 15781,'-11'-11'-3839,"9"2"1979,-9 9 2880,11-8-1647,-11 6 884,9-15-776,-9 15 843,11-7-1076,0 9 1420,0 0 239,21 0-907,-15 0 752,25 9-820,-28-7 466,40 24-679,-35-13 192,66 14-111,1-17-6,5-2 176,-31-7 1,3-2 47,11-3 0,-1 0 262,26 2 31,1-6 1,0-1 216,-6 7-89,-25-2 1,-2 0-90,6 4-277,-12-4 1,1-1 60,7 3-127,-2-3 0,0 1-1,8 4-1729,-13 1 1,2-2 1655,24-7-361,-24 7 1,-2 0 385,13-7 73,-13 3 0,-1 1-42,6 2-251,-5-7 1,-1 1 255,-7 6-292,34-15 375,-37 15-133,14 2 1,4 0-44,3 2-44,17 5 0,-2 3-155,-25 1 226,25 2 1,0 1-38,-26-1 49,26 5 0,3-3-148,-18-10 218,16 3 0,0 0 31,-15-8 41,-6 1 0,-1-2 142,-4-7-141,25-5 0,2-1 12,-6-1 16,11-3 0,-1 2 59,-18 14-167,8-6 0,3-1-33,13 7 123,6-3 1,1 1 79,0 4-211,-9 9 1,-1 0-23,8-5 29,-19 5 1,-2-1-92,8-8 2718,13 0-2553,-37 0 0,0 0-140,1 0 1,1 0 559,3 1 0,3-2-465,16-3 1,-3-1 192,6 3 35,10-7 602,-27 9-638,-36 0-117,23 0 1,3 0 124,-16 0-163,19 0 0,1 0 149,-17 0-109,48-8-86,-38 6 1,5-7 0,-23 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7.7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527 57 7533,'0'-21'-1709,"0"-4"1889,0 23-90,0-6-1,-10 16 1,-4 2 0,-10 35-180,0-3-1606,-7 15 0,-4 2 1696,-10 11-120,7-17 0,-7 8 1,5-9-185,-18 12 304,11-5 0,3-4 0,7-15 0,2 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2.7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0 6273,'-14'28'450,"4"2"0,10 8-180,10 16 0,-7 6-1803,18 24 1803,-18-6-181,18 15 1,-7-6-30,-4-23 0,2 9 0,0-5-240,2-7 1,-1 0 375,0 37 1,-2-8-1006,0-33 179,-11-29 693,-11-19 0,-2-18 0,-11-2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3.4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48 132 7533,'-11'-10'90,"-2"2"-90,0-1 90,2 7-180,11-15-90,0 15 270,11-15-90,2 15 0,64-23 0,-29 21 45,3-5 0,-1 0-135,1 1 0,29 6-90,-6-6-180,-10 8 360,-8 0 180,-42 0-270,-4 0 360,-10 34-270,0-9 809,-10 55-629,7-36 90,-18 28-360,18-23-539,-8 8 359,22-17-720,2-4 630,1-26 360,-4-1 0,11-18 0,6-1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3.54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77 7533,'-24'-19'-720,"-11"-9"720,19 15-989,-5-4 989,32 26 0,13 2 0,13 8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4.1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49 248 7533,'-13'21'719,"-9"13"-899,20-30 90,-9 21 180,11-23-270,11 15 1,12-6 179,25-1-180,-8-1 180,16-26 0,-29 4-90,18-40 90,-18 20-3662,7-39 3572,-20 38 90,-4-19 0,-42 16-90,-8 4 90,-10 6 0,5 19-90,21 16 90,0 3 450,0 8-180,10-1-90,4 11-1,10 0 451,0 17 3032,0-6-3752,42 49 0,-31-49-90,34-1 0,6-8 90,-17-21-90,36-10-179,-36-19-3393,1-36 3572,-8 11 0,-3-28-270,-3 15 630,-8 7-90,0 3 90,9 20-90,-20 16 899,20 28-809,-20 7 810,9 55-720,-11-40 449,21 47-1169,-5-61 271,30 20-271,-20-35 3032,19-27-2762,-18 3 0,-3-22-89,-3 9-271,-7-12 630,31-1 719,-16 10-719,16 13 630,-10 43-540,-8-11-315,10 21 0,3 6-225,5-4 180,24 25 180,-34-27 0,0-6 0,2 7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4.4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0 7533,'-26'0'719,"-6"17"-809,29 4 0,-4 28 0,3 8-4161,15 6 4251,-11-1 0,3 0 590,29 6-860,-16 16-180,18-31-90,-20 8 540,-4-48 0,1 4 0,2-17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4.5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75 7533,'-21'-27'359,"16"7"-359,-17 1 0,33 10 0,2 9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4.8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349 39 7533,'-13'-10'0,"-8"1"-90,18 1 0,-8 5 90,11-5 90,-10 8-90,-4 0 0,-10 0 90,-10 17-90,7-5 1079,-50 49-899,42-33 0,-31 33-270,52-31-90,36 50 270,7-32-315,18 5 0,7 0-45,15-1 90,-15-15 1,-4 1-515,-10 10 874,-8-10 0,-43-10-270,-2-9 360,-21 0-180,-4-9 90,1 7-630,-30-15 450,35 7 0,-45-26 0,59 4 0,-14-14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5.2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240 164 7533,'13'-20'-90,"-2"1"-180,-11 0 90,0 0-90,0 0 270,0 8-180,0-5 540,-11 5 270,-13-8-271,-2 8-3481,-41 11 3572,46 11-1464,-54 33 1104,67-10 180,-24 29-450,32-23-180,32 32-269,8-28 359,21 3 90,-2-30 2533,-22-17-2623,8-8 0,-18-3 2683,8-17-2593,-22 7 270,8-6-90,-18 8-90,18 8 720,-18 3-450,8 16-91,-1 11-89,-7 3-629,8 4 359,-11-6 180,10-1 90,14 0 0,3 0 0,7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5.4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0 7533,'-24'11'0,"11"6"0,2-6-180,11 33 90,0-10 90,0 29 270,0-14-90,11 8-91,-1 5 1,4 0-90,12 4 0,-13-12 0,-2-3-359,0-15-181,10-14 540,-15-4 0,36-18 0,-15-11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5.5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0 7533,'-40'51'1439,"8"18"-1079,32-27-1719,11 15 639,2 7 450,11-5-3043,0 8 2234,-10 7 629,-7-24 0,-4 1 585,-6 4 1,-4 0-1,-4 4 1,-2-1 0,-6-7-1,0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7.95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0 220 7533,'20'-46'0,"0"0"0,12-33-90,-21 61 90,-9-2 0,20 10-630,2 35 450,-8 0 180,5 73 90,-21-41-1554,0 4 1,0 2 1463,0 11-1107,0-3 0,0 1 1107,0 15 0,0-32 0,0 0-950,0 19 950,10-23-360,4 29 360,10-52 0,-11 14 0,-13-42 0,-13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6.6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1 249 7083,'0'30'-630,"10"7"540,4-8 0,-1 1 270,8-3-90,3 1 0,3-16-180,-3 13 900,-3-14 179,14-1-719,-17-26-270,25-16 0,-30-16-540,1-41 450,-4 32-225,-7-2 1,-6 1 134,-7 12 270,7-24-180,-8 58 809,33 96-539,-17-25-331,15 13 1,3 8 240,-10-14 0,0 6-1056,8 15 1,4 10 0,-2-5 1010,0 2 0,-3 0-45,-3-6 0,-1 6 0,-4-12 180,-5-22 0,-3-9-808,-4 23 988,-11 7-90,-2-43 89,-75 9-179,48-15-495,-25-15 1,0-7 224,30-10-180,-16-29 0,4-12 180,25-10-1597,-7-34 0,5-5 1777,21 14-321,3 12 1,0-11 0,0 13 410,3-3-1,16-11 0,5 4-179,-6 26-45,14 5 0,3 1 315,5-8-181,29-18-89,-29 24 0,16-19-89,-30 38 538,-2-5-449,-13 20 630,0 50-270,2-23 1963,0 42-2053,9-31 3294,12 34-3474,-4-21 386,15 13-566,-11-37 359,46 6-538,-32-46-91,29-11 180,-63-21-225,-12 0 0,-4 1 135,-12 3 0,-5 1 1,-7-1-271,-24-10 540,9 20 0,-1 2 180,-11-6-90,-3 10-90,43 42 540,2 1 89,11 51-179,11-14 90,13 43-540,-9-39 135,22-10 0,1-2-225,-14-3-3482,64 8 3482,-48-35-616,40-43 526,-27 9-358,16-38 268,-42 23-179,15-24 359,-36 30 90,26-10-90,-30 33 899,9 11-269,-11 36-360,0-2 3222,0 21-2772,11 0-630,2-4 0,22-3 233,-9-21-1132,30-27 629,-27-10 100,17-34-279,-22 18-181,0-52 450,-11 42 90,-2-27-90,-11 42 90,0 4 1709,10 42-1259,-7-10-90,18 29 0,3 3-630,24 3-180,3-1-539,7-13 978,-21-26 1,-2-1 0,-11-9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7.3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1 6723,'-13'29'900,"13"32"-541,13-16-179,1 28 0,7-15 180,-8-1 0,1 16-90,7-11-566,-8 3 386,1-27-90,-4-18-90,-10-12 180,11-8-720,13-68 450,3 35-360,-3-23 1,-3-2 359,-5 13-270,16-26 90,-8 21 900,2 19-630,9 5 990,-1 43-541,-7 21 91,29 13-180,-37 6 0,23-10 386,-18 0-656,3-16-90,-3-4 180,61-27-810,-56-19-1516,23-9 1,-5-7 1965,-31-11-808,-4-7 0,-3 0 898,-9 7-359,-21-35 359,15 50 539,-47-5-359,35 26 1440,-38 52-631,40-13 1026,0 24 0,10 8-1565,24-6 0,7-2-270,7 33 642,-5-33 0,5-11-463,13-21-269,-19-2 90,20-10-89,-9-9 89,0 0-360,8-26-1538,-9-7 0,-2-7 1808,11-28-794,-4 10 1,-5 0 523,-20 5-96,16-27 456,-29 46-180,7-10 1,-10 33 89,0-5 3182,-10 14-3002,7-7 1879,-18 9-1250,-3 26-449,8-12 900,-27 73-991,38-47 91,-16 57-180,21-55 922,10 38-1642,36-19-1291,-12-17 0,6-3 1832,48 1-1720,-24-16 0,-3-9 1539,-2-24-891,3-11 0,-5-8 1161,-22-12 0,32-34 0,-43 34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17.7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264 1038 7533,'-14'-11'0,"4"-7"359,10 16-179,-11-15 0,-2 15 0,-11-15-180,0 15 270,11-6 90,-9-1-360,9 7 180,-22-7-180,19 18 629,-26 27-359,36 7 0,-15 39-180,21-21 45,4 18 0,3 0-272,6-9-178,12 13 0,6-10 225,1-46 90,45 8-450,-37-105 91,19-6 18,-43 22 1,-6-6 205,8-29 0,-4 0-241,-11 38 1,-3-3 255,3-31 0,2-14 0,-2 11-15,-3 24 0,0-1 45,-2-10 0,0-14 0,-1 1 0,-1 15 45,-2 12 0,-1 3-724,-2-46 0,-6 16 949,-9 59-90,10 20 90,4 20 228,20 16-318,-7-5 180,8 5-180,-1 0-1349,-7 3 1259,18 8 0,-18 8 0,8 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35.15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4146 227 22044,'-60'0'-275,"0"0"0,0 4 0,0 0 82,2-3 0,-3 0-1932,-25 8 0,-1 0 2168,20-8 0,0 0-16,-13 7 0,-2 1-384,1-5 1,2 2 355,20 3 0,-1 1-515,-33 0 0,2-1 517,34-4 1,-1 1 6,-32 6 0,-1 0-398,32-6 0,-2 1 451,-11 8 1,-8 4 0,6 0-121,5 1 0,2 2 265,-21 9 1,-7 12 2,27 1 0,-4 11 1,0 3-1,4-3-118,-4 3 1,3 0 0,-3 5 36,1 0 1,-5 4-1,1 3 1,4 1 141,6-2 0,2 4 0,5-2 0,7-6-200,-4 10 1,6 8-124,16-4 1,-3 18-1,3 6 1,3-4 0,8-16-354,3 7 0,9 1 180,3-7 1,2 17-1,1 5 1,4-7-1,5-18-668,9-3 1,9-4 371,2-2 0,6 9 1,3-1-1,1-13-613,15-2 1,10-8 760,1-9 1,13 3 0,2-2-1,-8-9-553,12 1 1,0-8 800,-2-5 1,6-1 0,4-2 113,-10-5 0,3-2 0,0-1 0,-7 0 315,-6-1 0,-6-2 0,5 2-181,12 2 0,7 1 1,0 0-1,-9-3 415,10 4 0,4-2-278,-17-4 0,11 2 1,5 0-1,4-2 1,0-2-112,-7-4 0,3-2 0,1-2 1,2-1-1,-1 1 0,-2 0 4,-3 3 1,-1 0-1,0 1 1,0-1-1,0-3 1,2-3-39,9-3 1,5-3-1,1-3 1,-4-1 0,-6-2-1,-12 0 118,3-3 1,-13-2-1,11-7-69,-10 0 0,10-6 1,7-4-1,1-2 1,0 0-1,-6 2 1,-10 4-95,2-1 0,-9 3 1,-1-1-1,10-6 95,-2-1 1,11-6-1,5-4 1,0-2-1,-2 0 1,-8 3-1,-12 4 239,7-10 0,-13 3 0,6-4-137,-3 4 1,8-2 0,1-4 0,-2 0 0,-7 1-78,9-18 0,-8-1 1,1-3-149,-5 9 0,3-2 0,-2-3 0,-5-3-91,-4-2 0,-3-4 0,-6-3 0,-6 0-311,-11-2 1,-7-2 0,-4 0 0,-1 4-1,8-7 0,-3 4 0,-15-3-142,-21 5 1,-13-4 0,-6 3 0,-1 13-551,-9 0 1,-10 5 571,-3-1 0,-10-10 1,-4 2-1,7 11 187,-9-1 1,-8 5 58,13 14 0,-12-5 0,-5-1 0,2 4 0,10 7-283,6 6 0,7 6 0,-7 0 470,-13-5 0,-9-3 0,0 3 0,9 6 46,12 9 1,5 4-1,-1 1 633,-3-3 0,-2 2 0,-10 0-366,4 4 0,-10 0 0,-6 0 1,-4 2-1,-1 1 0,3 3-233,-3 4 0,0 3 0,-1 2 1,-1 1-1,0-1 0,-1-1 140,12-3 1,-1-2-1,0-1 1,-1 1 0,-1 1-1,-2 4 1,-2 4-37,7 4 1,-6 4-1,-2 2 1,-1 3-1,0 1 1,3 1 0,4-1-1,6 0 1,8-2 66,-18 6 0,14-1 1,0 2-1,-13 5-101,16-6 1,-9 5 0,-7 3 0,-4 1-1,0 2 1,0-1 0,6 0 0,6-2-1,11-3 115,-14 7 0,14-4 0,1 2 0,-10 10-144,14-7 1,-9 7-1,-6 4 1,-2 4-1,-2 1 1,3 0-1,5-2 1,8-4-1,10-4 179,-23 20 1,16-5 0,-7 10-230,17-15 0,-7 7 0,-5 6 0,0 1 0,3 0 0,8-4 0,9-7 0,-3 15 0,13-5 0,-3 3 0,-3 2 0,0 0 0,1 0 0,-1 0 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6:52.33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5562 624 23227,'-42'-80'-9831,"20"31"6231,-44-23 3383,39 37-291,-29 5 1297,27 0-782,-27-6 343,19 16-1348,-11-16 1862,-32-11 363,13 13-887,7 3 0,-5 1 204,8 12 1,-8 4-324,-26 0 0,-15 1 1,7 2 432,6 0 0,-6 3-440,21 5 1,-13 2 0,-4 1 0,5 1 0,13 2 345,-12 5 0,0 3-270,8-3 1,-13 0 0,-6 2 0,4 0 0,14 1 170,13 2 0,9 1 0,-8 1-139,-24 2 1,-13 1-1,1 0 1,14 1 216,-2 4 1,0 4-322,4 0 1,-13 3 0,-1 1 0,12-2 26,20-6 0,7-2 0,-9 5-143,-9 5 1,-13 7 0,-3 2 0,4-1 0,14-4-22,12-5 0,10-2 0,-8 7-86,-4 3 1,-10 9-1,-7 4 1,2 1-1,5-3 1,12-6-96,3 0 0,10-4 0,-6 6 26,-9 9 1,-11 8 0,-3 4 0,9-3 0,15-10-297,9-1 0,10 2-70,-8 20 1,-1 12 0,15-10-448,21-24 1,10-1-15,9 44 0,10-1-1649,15-2 2045,7-39 1,15 8 0,4 0 0,-7-8-243,3 4 1,5 0 478,0-4 1,13 8-1,5 3 1,-2-3-1,-9-10-22,-7-9 0,-5-8 0,9 5 217,13 8 1,12 7-1,6 2 1,-4-3 0,-10-7-477,-5-5 1,-8-6-1,10 3 763,5 2 1,12 5-1,4 1 1,-4-2-1,-10-6-143,-4 0 0,-8-5 1,11 2 131,-6-6 1,13 2 0,5 2 0,0-2-1,-3-1 1,-11-5 124,14 6 0,-9-6 0,13-1-203,-17-7 1,12-1 0,7 0 0,3 0-1,-2-3 1,-7-1 0,-11-4 142,-1-1 1,-12-3 0,2-3 0,10-3-130,-6-1 1,8-2 0,7-1 0,4-2 0,0-1 0,0-3 0,-4 0 0,-7-2 486,6-5 1,-5-2 0,-2-3 0,-2-1 0,0 1-1,2-1-904,3 2 1,1 0 0,0-1-1,-1 0 1,-2-1 0,-2-2 477,3-3 1,-2-2 0,-2 0 0,-2-2-1,-3 0 4,9-6 0,-2-2 0,-4 1 0,-6 1-47,-7 5 0,-6 1 0,6-8-143,5-13 1,11-11 0,1-6 0,-7 3 0,-13 7-145,4-10 1,-12-7-144,-18 10 0,1-13 0,-1-6 0,-5 4 1,-8 12-723,1-13 1,-15-1 263,-18 0 1,-11-14 0,-5 0 0,0 14-623,-2-1 0,-12 3 1008,-5 15 0,-14-10 0,-8-2 0,1 5 0,6 11-59,1 9 1,4 10-1,-13-5 279,-3 0 1,-13-6-1,-8-3 1,-2 1-1,4 5 1,8 9 83,6 8 0,5 7 0,1 2 0,-5-3 147,-4-4 1,-2-3-1,-3 0 1,-5 2 0,-4 3 43,6 8 0,-7 2 0,-5 1 0,0 2 0,1 2 0,5 0 0,8 1 236,-11-4 0,9 3 1,1 0-1,-10 1-98,13 2 1,-7-2-1,-4 1 1,-2 0-1,-1 2 1,2 3-1,5 3-16,-2 3 0,0 4 0,1 3 1,3 1-1,3 2 0,4-1 88,-3 1 1,8 0-1,-3 3 1,-12 6-274,9 1 0,-11 5 0,-9 3 1,-5 3-1,-1 1 0,1 1 0,4 0 1,8-2-1,11-2 144,-17 8 1,14-3 0,1 3 0,-12 7-203,21-7 1,-9 4 0,-6 5 0,-3 2 0,-1 1 0,2 0 0,5-1-1,7-2 1,11-5 0,-13 10 0,13-4 0,3 0 0,-5 4 0,-7 5 0,1 0-1,-1 0 1,0 0 0,0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7:03.74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362 190 25067,'14'-29'-7591,"7"1"6694,-18 10-1516,18-1 3156,-8-1-861,1 2 60,7-2 436,-18 10-2225,7-7 2111,-10 15-1546,-32 2 3331,14 10-1630,-49 9 924,38 1-616,-48 16-133,45-21 1134,-35 27-858,51-38 1702,-5 21-3421,21-23-1212,32 6 1370,-14-8 974,43-4 1,9 0-64,-4 2-99,22-6 0,3-1 410,2 7-585,-16-1 0,13-1 1,-12 2 552,-26 2 0,0 0 280,24 0 1,10 0-1,-19 0-272,-19 0-496,13-4 1,-2 0 55,-25 2-35,22-6 116,-45 8-252,-43 0 114,24 0 43,-45 0-3,26 0-71,-31 0 1,-7 0-96,-1 0 70,-32 0 1,-1 0-303,22 0 354,-7 1 0,0-2-28,4-8-20,12 6 0,-13 0 1,9-1-65,16-6 1,0 1 61,-14 2 1,-8 0 0,13 1-138,-1-4-97,20 1 17,49 9 272,21 0 34,32 0-29,21 8 0,6 1 20,-30-6 0,3-2 9,28 4 0,12 2 0,-13-2-63,-30 0 1,-2-1 99,24-3 0,9 0 1,-8-1 100,-20 0 1,-1 0-160,12-2 0,7-1 0,-12-2 179,12-15-69,-14 13 0,-11-4 142,-33-9-1261,6 1 253,-54 9 185,24 1-1008,-45 9 1506,-27 0-131,8 0 135,-6 8 0,-1 1 194,-15-4 294,31 6 1,-10 6 0,7-3-308,8-7 1,2 0 0,-31 14 0,3 3 0,36-10 0,0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8:26.30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2348 248 22059,'11'-47'-6275,"-8"15"4008,7-3 1946,1 15 777,-8 10-789,7-15 418,-10 20-800,0-20-869,0 15 1142,-32-10 788,3 10 35,-19 1-104,3 9 833,8 0-283,-54 9 968,22 1-1142,4 3 1,-12 4 0,9-2 369,19-3 1,-1 1-637,-16 3 1,-15 3 0,0 0 0,13-3 155,12-4 0,1 1-271,-33 9 0,-14 4 1,15-4-43,33-10 1,4 1 46,-29 12 0,1 3-47,24-9 1,4 0 113,-41 21-243,38-17 1,0 0-28,5 1 1,3-1 23,-30 17-148,28-4 1,1 0-177,-18 8-95,28 4 0,3 1-709,-4-2-62,13 41-655,2-45 878,20 9 0,2 1-1276,-11-2 1169,20 15 1,3-1-1074,-6-16 1000,13 0 1,4-2-663,4-4 923,16 13 1,4 1 158,1-3 444,17 1 0,1-5 603,-18-18-130,10-13 0,16-1 1,-9-2 1230,20 7-1053,-19-13 1,18 0-1,1-2 1,-14-1 522,-12-1 0,-1-1-550,14-1 0,15 0 1,0 1-1,-13-1 358,-8 1 0,-2 0-383,10 2 0,7-1 0,-9 1 139,-16-2 1,2 0-381,26 4 0,12 1 0,-10-3-5,-21-5 1,1 0-115,11 2 1,16 1 0,0 0 0,-15-2 15,-11-2 1,-1-2-18,14-1 0,9-1 0,-11 0 74,-19-2 0,-1-1-17,13 0 0,7 0 1,-3-1 100,16-7 0,-1 0-70,-17 6 0,2 2 0,-5-1 30,9-3 1,-3 1-18,11 0 0,-6 1 94,-4-3-150,6 2 0,-1 0 1,-13-2-27,-8-2 1,12-3 0,-7 3-11,-13 5 1,0-1 35,23-11 1,10-6-1,-13 2 339,15-9-189,-26 10 0,-2-1 213,-1-12-372,-9 15 322,9-6-266,-22-1-397,8 7 263,24-32-595,-2-6-187,5 6 225,-37-8-523,-35-11-1309,-14 15 986,-16-5 1,-6 0-640,-10-4 1323,6 19 1,-9-7-1,5 6-64,9 8 0,-2-1 311,-15-15 1,-9-8 0,7 7-312,12 12 0,-2 1 633,-15-7 0,-9-3 1,6 7 466,14 12 0,-2 5 180,-17-3 1,-9 1 0,6 8 245,9 10 0,-1 5-254,-13-2 1,-9 2 0,6 3 269,8 5 0,-6 2-454,2 1 0,-15 1 1,-6 1-1,3 0 0,11 0 218,5 0 1,9-1-1,-14 3-322,2 0 0,-14 2 0,-10 1 0,-3 0 0,3 1 1,8 0-1,14-1 286,-9 2 0,14 0 1,-14 3-418,10-1 1,-14 2 0,-8 1 0,-2 2 0,1 0 0,8-1 0,13 0 0,-21 8 0,15 0 0,-9 1-1,6-2 1,-1 1 0,1-1 0,-1 0 0,0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9:00.62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20 26321,'26'0'-809,"6"0"809,-19 0 0,1-9-227,-4 7 0,1-7 1,2 9-1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9:11.5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1247 152 3437,'-64'0'-1619,"8"0"1529,32 0 90,-21 0 0,26 0 0,-24 0 0,30 0 0,0 0 0,2 0 90,11 0-90,11 0 0,45 0 0,-22 0-10,34-4 1,5 0 124,-9 2-76,9-3 1,16-2 0,-8 2 5,-21 4 0,2 0-33,11-1 1,13-1 0,1 1-1,-11 0 0,4 2 1,-3 0-12,2 0 1,5-1 0,-7 2 34,-7 4 0,4-1-52,9-4 0,14-3 1,3 0-1,-13 2-26,7 5 1,1-1 31,0-7 1,14-4 0,-2 0 0,-21 3 10,-25 3 1,-2-1 63,32-9 0,14-5 0,-14 4 26,-30 10 1,-2 0-20,27-8 0,11-3 0,-16 5 86,1 7-115,-27-3 1,-6 1 80,-12 4-205,-26 9 1298,-24 1-151,-75 9-858,27 1-108,-30-6 0,-7-1-64,43-3 1,-2 1 24,-30 1 0,-15 0 1,11 0-8,19-1 0,-2-1-2,-9-1 0,-14 1 1,-2-1-1,13-1-606,-6 2 1,-2 1 330,14-3 0,-13 1 0,-5 1 0,4-1 1,11-1 152,8 0 1,8 0-1,-9-1 33,-13 0 1,-13 1 0,-6-1 0,6 0 0,16 0-26,-14 3 0,3-1 12,9-5 1,-12-3 0,2 1 0,16 2 37,13 4 0,3 1 2,-14-3 1,-8 1 0,11-1-13,19-1 1,1 2 121,-14 9 1,-7 4-1,14-5 53,0-6 45,-21 33 437,85-40 2357,75 15-2710,-36-15-313,24 1 0,19 0 0,-8 0-29,-20-3 1,1 0-60,26-3 1,12 0 0,-9 0-86,-14 3 1,4-2 166,13-3 1,16-2 0,3-1 0,-13 3-244,-24 3 0,-6 2 1,10-3-209,1-2 1,12-2 0,7-1 0,0 0 0,-6 0-1,-12 2 388,2 1 0,-11 1 1,7-2 154,16-3 1,10-4 0,-1 0 0,-11 4 7,9 3 0,-1-1-3,-10-2 1,11-3 0,-1 0 0,-11 3 12,7 1 1,-1 1-33,-10-1 0,11-1 1,-2-1-1,-16 1 69,-15-1 0,-5 1-36,23 4 0,-5 0-49,-10-12 280,-24 15-458,-15-6 744,-44 8-870,-4 0 184,-27 0 1,-6 0-280,-16 0 304,-4 0 1,-19 0 0,12 0-10,28 0 0,-1 0-96,-35 0 0,-15 0 0,14 0 123,33-1 0,-2 2-118,-16-1 0,-17 2 0,-8 0 0,1 2 190,15 0 1,-3 1 0,-1 1 0,1 0 0,0 0 0,6-1 0,1-1 0,1 0 1,-1 1-1,-1 0 8,-5 2 1,-4 0 0,1 1-1,5-1 1,11 0 29,4 0 0,10-1 1,0 0 40,-27 4 0,-2-1-44,13-2 0,-3-1 0,4 1 36,-8 2 1,3 0-9,-13 0 1,-3 2-25,30 0 0,0 2 1,5-2 27,2-3 1,-1-1-45,-12 5 1,-7 1 0,18-4 41,12-7-208,-19 7 92,149-18 56,-8-2 7,16-1 1,21-5 0,-9 2-22,-19 2 1,3 1-1,-7 1 1,14 0 0,5 0 0,-4 0 0,-12 2-42,21-2 0,1 1 33,-19 2 0,13-2 0,4 1 1,-3 0-1,-11 0 33,-1 1 1,-8 1 0,10-1-44,-6 0 0,11-1 1,6 0-1,0-1 1,-5 1-1,-12 2-2,4-1 0,-9 1 0,9-2 12,-7 0 0,10-1 0,6-1 0,-1 0 1,-6 0-1,-12 2-28,0 0 0,-10 2 0,7-2 28,19-3 0,12-3 0,-2 1 0,-14 2 70,-6 0 1,-4 3-113,8 2 0,7 2 0,-15-2 36,3-10 319,21 15-555,-87-7 1227,-86 18-1007,3-7-74,11 5 0,-12 2 0,2 0 48,-3-3 1,-9 1 24,1 4 0,-18 3 1,-7 2-1,2-1 0,12-1 45,-2-1 1,9-2 0,-12 3-31,20-3 0,-11 2 0,-5 1 0,-3 1 0,1 0 0,5 0 0,10-1 0,-10 3 0,9 0 0,2 0 0,-5 1 0,-4 1 0,0 0 0,0 0 0,0 0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19:20.06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5584 923 3437,'0'-57'9830,"0"17"-3277,10-4-5422,-7 31-390,18-12-2320,-18 14 1606,18-8-1135,-7 0 2906,-1-17-2495,-2 13-53,-33-30 462,-4 30-874,-33-38 1034,-23 27-1717,4-13 1609,30 29 1,-7 1-396,-35-7 0,-2 1-305,33 6 0,-1 1 352,-13-2 0,-7-1 0,9 3-365,19 5 0,0 1 619,-22-2 1,-10-1-1,8 2-335,15 5 0,-1 0 480,-19-3 0,-12-1 0,12 3-222,22 5 1,-2 2 279,-19 1 0,-19 0 1,-1 2-1,14 0-76,2 2 0,-2 3 144,9-1 1,-15 2 0,-4 0 0,6 1 0,16-1-18,5 2 0,2 1 72,-9 0 1,-14 2 0,1 0-1,14-1 86,13 3 0,-1 0-66,-10-3 0,-14 1 1,0 0-1,15 0 131,10 1 1,1 2-15,-21 0 1,-11 2 0,13-3 11,24-5 1,2 1 14,-36 15 1,-1-1-46,40-15 1,-1 1 32,-12 8 1,-7 5 0,3 0 18,-11 9 0,1 1 26,10-4 1,-2 3 0,6-1 86,1 4 1,3 3 21,7 5 0,-2 6 1,9-7 717,-18 22-637,20-14 1,-5 9 0,9-8 923,-3 15-583,3 3 1,3-1 645,8-10-636,6 9 0,0 1 757,-1-10-915,11 0 0,3 4 669,-4 16-635,8-23 1,2-2 499,4 17-608,9-14 0,3-2 27,4-8-473,14 22 1,6-1-395,7-15-26,6 8 1,3-2-705,4-16 429,-18-12 1,4-1-285,6-7 0,5-1-84,34 18 0,5 0 124,-19-12 0,5-1 343,13 2 1,8 2-1,-12-6-284,-29-8 0,1-4 462,13-2 0,14 0 0,1-1 0,-12-1-334,-5 1 0,1-1 409,2-3 1,13 0-1,0 0 1,-9-1-157,16 4 1,-5-1 238,-19-5 1,1-1 0,-4 0-105,13 7 0,-6-2 66,-20-7 1,0 0-6,16 3 0,1 0 173,-14-3 0,5-2 38,7 0 0,12-2 0,1 1 0,-9 0-44,5 1 0,3 0 67,9-5 0,16-4 0,-1 0 0,-16 2 35,-12 2 0,-3-3 24,18-6 0,9-4 1,-11 1 84,-24 3 0,0-2 6,2-5 1,11-6 0,0-1 0,-11 3 197,4-3 1,-1-4-49,3-4 1,11-8 0,-1 0 0,-14 6 217,-11 3 1,-1-1-214,2-1 0,9-7 1,1 0-1,-10 6 235,0 0 1,0 1-263,17-10 1,10-6 0,-14 3 179,-27 10 0,-2-2-102,18-8 1,9-5 0,-15 3 129,-27 8 0,-3 1-96,31-15 0,-3 0 207,-15-15 446,10 6-1056,-3-10 1,0-13-114,-20 24 1,-3-5 0,0 2-111,4 5 1,0 1 0,-6-3-124,-7-15 0,-7-2 0,-3 13-1478,-6-9 1100,-29-5 0,-11 3 26,-5 21 460,-3 14 0,-16-6 0,-4 6 549,0 11 1,-4 7-1,0 0 219,2-1 0,0-1 1,-2 2 71,-3 0 1,-2 2 0,-1 5 164,-7 6 0,-1 4 0,5 2 647,-5-3 0,-6 3-945,14 4 1,-15 1-1,-6 1 1,3 2-1,11 2 170,1 3 1,8 4 0,-13 2-453,13-1 1,-11 2 0,-8 2-1,-3 0 1,1 1 0,6 0 0,9-1-135,-10 2 0,10 0 0,2 1 0,-8 1 0,9 0 0,-6 2 0,-3 1 0,1 0 0,4 0 0,6-2 0,3-1 0,0 1 0,0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8.1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1 115 7533,'0'-21'-900,"0"-5"91,0 15 809,0-7 359,0 7-179,0-6 0,0 15-450,32-7 270,-14 9-449,60 17 449,-36-4 0,28 23 0,-23-7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0:46.30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72 229 3437,'-26'-19'3499,"-6"-1"-2430,29 10 2374,-7-7-3694,10 7-1294,0-10 442,0 2 275,0-2 853,0 2-1122,0-1 48,0 8-1410,0-5 1426,21 5 3292,-16 0-1369,27 3 1679,-19 16-648,1-6 794,-4 7-999,-10-9 1395,11 0 1,13 8-2946,-8-5 1789,16 5-2027,-19-8 1264,22 8-1334,-19-6 1112,16 6-1363,-19 1-713,22 2 1197,-9 7-412,21 0 0,5 1 278,20 12-365,-3-8 0,0 1 318,8 5-97,6-6 0,-1-1 169,-2 0 384,14-3 1,1-1-129,-1 1-6,-25-14 0,12-2 0,-8-1 86,-9 3 1,3-2-137,14-4 0,17-3 1,2-2-1,-15 1 141,0-1 0,1-1-207,4-2 0,15-3 0,0 0 0,-16 0 79,-9 2 0,-3-2-82,15-6 1,9-1 0,-15 3-75,-34 8 1,-3 1-69,55-11 0,-11 2-43,-50 14-12,23-3 0,-4 1 169,-41 4-289,35 17-255,-43-4-1291,-23 40 1376,-6-28 1,-40 36-1,5-21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0:50.7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48 172 21383,'-26'-9'-3312,"4"-2"1744,22 0-693,0-6 1354,0 7 272,0-9 259,0-9 3933,11 7-4434,2-6 545,11 16 388,0 3 1,-11 25-1,-2 4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5:16.4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6254 228 6723,'-10'-31'-90,"-3"-11"0,-11 38-90,0-13 270,0 17-90,0 0 0,0 0-180,0 0 270,-22 0-90,7 0 180,-20 0-180,22 0 90,-19 0-90,26-8 90,-25 6-90,28-7 0,-18 1 0,18 5 0,-39-14 0,34 7 90,-46 0-90,49 2 0,-48-1 0,34 7-1432,-7-3 0,-1 1 1432,6 4-90,-43 0 90,48 0 90,-40 0-90,-5 0 45,20 7 0,-1 3-45,-27 2-45,-1 9 0,2 3-45,12-1 90,-5-4 0,2-2 0,17-7 45,4-4 0,1-3-135,3-3 180,-9-4 0,1-1 0,7 3-45,-13-2 0,0 0-45,11 4 0,0 0 0,0 0 2954,-3 0-3044,-3 8 0,-2 1 90,-16-5-1741,6 9 0,1-1 1741,-2-10-1179,6 7 0,1-1 1359,1-6-847,-5 7 1,0 0 666,5-7 0,-7 5 0,1 2 0,6 2 0,-11 2 0,1 1 0,18-1 0,-24 4 0,0 0 0,24-4 0,-14 3 0,2 4 0,28 0 0,-22 2 0,-1 1 0,20 0 0,-14 3 0,-3 1 0,2 5 0,-6 6 0,16-3 1211,8-5-1211,8 0 0,-3 3 0,-1-2 0,1 0 2207,-32 28-2297,30-24 1,2-1 3390,-10 17-3391,-8 8 90,26-12-3029,3-3 3029,27-21-113,-16 39 113,21-37 0,0 36 0,0-37 0,21 20 90,-16-24-230,38 16 140,-27-23-90,40 21 90,-27-22 0,16 16 0,-21-18 0,53 25 90,-29-29-45,14 10 0,-1 2-45,-16-8 45,21-4 0,-2-1-45,-24 3 45,20-7 0,0-2-45,-17 1 90,17 0 0,2 0-90,0 0 135,0-4 0,-2 0-135,-17 2 3267,34-6-3177,-48-1-90,25 4 0,1 0-90,-15-6-1311,31 1 1,-1 3 1310,-32 5-634,21-2 1,1-1 813,-14-3-535,4 7 0,1 0 535,2-8-128,6 0-52,-14 7 90,14-7 0,-17 9 0,25 0 0,-41 0 2277,20-8-2277,-20 6 2093,19-6-2093,-18 8 1546,8 0-1546,-11 0 87,10 0-177,4 0 90,9-8 0,-9 6 0,18-15-90,-38 14 180,46-13-180,-56 14 180,45-15-180,-47 15-179,36-7-91,-36 9 270,15 0 90,-21 0-90,0 0 90,-11 0-90,9 0 0,-20 0 180,9 0 0,0 0-90,-9 0 180,20 0 0,-20 0-90,9 0 0,-11-9-90,11 7 90,-19-6-180,27 8 90,-38 0 0,27-8 0,-8 6 0,3-6-90,18 8 90,-8 0-180,1 0 180,7 0-90,-18 0 270,18 8-270,-7-6 180,10 6 0,21-8-90,-16 0 90,38 8-90,-38-6 0,38 7 0,-27-9 0,18 9 0,-20-7 0,18 6 0,-16-8 180,18 0-180,-10 0 0,11 0 0,-9 0-90,20 0 0,-20 0 90,9 0 0,-11 0 0,10 0 0,-18 0 180,38 0-180,-46 0 89,34 0-89,-28 0 90,20 0-90,-18 0-90,27 0 90,-27 0-179,18 0 179,-10 0 0,22 0 0,-28 0 90,25 0-180,-30 0 90,11 0 179,0 0-179,32-8 180,-35 6-180,43-7 0,-27 0-90,35 7 90,-8-6-90,27 8 90,-38 0-89,37 0 89,-36 0 0,36-8-90,-47 6 180,55-6-90,-63-1 0,63 7 0,-55-15 44,7 11 1,1 1-45,-6-5 0,22-7 0,0 6 0,-1-8 0,9 9 0,2-7 0,-48 15 0,38-15 90,-38 6 0,48-8-90,-55 0 90,52-9-90,-66 8 180,45-17-180,-37 25 90,30-30-90,-30 36 90,26-45-90,-36 45 0,36-45 0,-26 36 90,29-38 0,-29 30 90,38-30-90,-36 30 0,17-13-90,-14 17 90,3-8-90,-8 14-90,5-12 90,-21 22-90,0-13 0,0 14 90,0-24 0,0 14 90,0-16 90,-21-16-180,16 18 0,-17-10-90,12 20 90,7 14 0,-8-6-180,1-1 180,7 7-90,-18-16 0,8 8 90,-11 0 0,0-7 90,0 6-90,0 0 0,-11-14 0,8 21 90,-7-22-90,10 16 0,-21-9-90,26 0 180,-24 8-90,30-6-180,-22 7 180,-12-9 0,7 8 0,-16 3-90,8 8 90,8 0-90,-37 0 90,45 0 0,-56 0 0,67 0 0,-43 0 90,37-8-90,-32 6-3302,-23-15 3302,37 6 45,-8 1 0,-1 1 45,-2-2-90,-29 3 0,32 7 0,5 2-90,3-1 45,-16-1 0,2 2 45,21 7-45,-16-7 0,-1 1 45,13 15 45,-28-11 0,-4-2-45,7 7-321,-12-7 1,4 0 320,30 5 41,-14-5 1,-2 2-42,-8 13 0,11-5 0,-1-1 0,-27 9 0,29-4 0,0-1-90,-23 5-937,11-5 0,2 1 1027,-2 4-589,-3-4 1,0-1 588,11-4-260,-11 1 0,0-2 260,14-10 89,-5 2 1,3 1-90,15-5 408,-10 3 0,1 2-408,8-3 652,-4 5 1,-1 2-653,9 2-90,-18-2 0,0 1 90,9 9-45,-16-9 0,1-1-45,21 1 90,-10 0 0,1-3 180,8-5 211,-44 7-301,50 0-90,-16-7 687,8 14-867,-34 12 180,26-14-90,6 12 1,1-1 89,-4-10 0,-30 21 0,22-17-1738,-19 8 1648,27-5 1149,-27 13-1059,40-22-1490,-26 29 1490,36-27 0,-26 21 0,30-17 90,-19 0 1811,29 8-1901,-16-5 1198,29 5-1198,-8 1 3392,11-8-3482,11 17 90,-8-17-90,7 8 90,1-9 0,13 17-90,3-13 180,7 13-90,-10-17 0,11 0 0,-9 1 90,62 6-90,-51-13 0,23 1 0,0-2 90,-14-10-1786,19 6 0,3 1 1696,-7-7-1134,10 6 0,2 0 1134,-4-5-295,-7 9 1,1 1 294,14-9-45,-14 8 0,-1 1 45,18-2 0,-16-6 0,-3 1 0,6 2 0,20-7 0,2-2 0,-7 1 0,19 0 0,-2 0 0,-27 0 0,15-4 0,2 0 1104,-12 2-1104,-14-3 0,-1 1 0,7 4 0,-8 0-90,11 0 45,-10-4 0,1-1 45,33 3 0,0-10 0,0-1 0,2 9 0,-27-5 0,9-4 0,-10 2 0,-18 4 0,0 1 0,23-5 0,10-2 0,-10 1 0,-25 1 0,1 0 0,17 2 0,11 1 0,-5-1-45,5-6 0,-4 2 45,1 2 0,0 1 0,-1 2 0,-6-3-90,5-14 2613,11 20-2523,-11-19 0,-1-3 180,15 11-180,-9-14 0,-1-2 90,-1 9-90,6-22-1772,-25 25 1772,-31-8 0,37-16 0,-11-7 1002,11 1-1002,-8 5 0,-32 9-90,-11 13 90,-13-13-89,-24 0 89,-3 4 0,-29-31 0,27 29-45,-8-6 0,-3 2 135,-3 11 1561,4-7 0,-1-2-1651,-22-4 0,8 10 0,-11-2 0,6 3-1034,10 9 0,-1 0 1034,-34-16 0,1 5 0,-8 20-90,25 0 0,4 3 0,-11-2 1,8 3-1,-34 3 60,16-6 0,-15-4 0,16 4 30,-11 6 30,20-6 0,-12-4 0,11 4-30,23 8 0,1 0 60,-18-6 0,-9-2 0,9 2-150,-31 6 135,-1-2 0,1 0-135,0 4 90,32 0 0,-9-1 0,6 2-264,9 3 0,0 0 204,-18-1 0,-10 0 1,9 2 59,12 4 0,-2 1-23,0-3 1,-10 0-1,-1-1 1,11 1-699,-5 4 0,3 0 721,-1-2 0,-6 0 0,5 0 0,-5 1 0,6-1-115,11 0 0,-4 1 115,-6 3 0,-8 3 0,6 0 0,6-1 0,-2 3-547,2 1 0,-10 5 0,0 0 0,11-2 547,1 0 0,-1 2-45,1 4 0,-11 5 0,0 1 0,10-6-4,-3-4 1,1 3-70,-15 18 1,-9 10 0,9-8 178,14-16 1,5 0 0,7 5-1,-1 6 1,5-4 0,6-5 0,0 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5:18.7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168 1369 7533,'0'-40'-1709,"0"13"1709,0-8 180,0 29-90,0-27 89,0 22-269,0-8 270,0 0 0,11-9 90,13-52-270,-8 29 135,10-26 0,1-2-135,-8 16 90,8-23 0,2-3-180,-3 9 135,-12-5 0,-4 1-45,1 15 90,-15-3 0,-3 4-90,5 28 90,-30-38 0,26 56-180,-15 3 180,21 11-450,0 8 0,0 0 90,11 8 180,2 3-270,22 8 181,-19-9 269,5 7-180,-21-15 449,0 7-269,0-9 90,0 9-90,0 1-90,0 1 90,0 14-90,-11-12 0,-13 48-135,-4-18 0,-2 0 135,-13 33-45,-1-11 0,0-7 45,12-20-90,-34 32 90,39-50 360,-18 0-360,29-20 360,-5-53-270,21 15 0,15-10 0,2-1-90,-9 5 0,21-1 0,6 1 90,-6 0-90,19-11-90,-14 19 0,12 6 90,-17 9 90,16 4-90,-21 17 0,11 9 0,-19 1 90,26 34 0,-26-10-90,30 54 90,-20-41-1966,-3 14 0,-1 1 1336,5-3 162,-3 19 0,-3 2 0,-5 1 0,-5-18 0,0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5:21.32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3978 153 15439,'-24'-10'-2314,"11"2"1524,-9 0 525,9 6 538,0-16-821,-8 16 862,-3-7-401,-3 9 87,3-8 47,-29 6 288,42-6-516,-74-1 217,64 7 202,-31-10 1,-6-1-319,10 9 158,-7-4 1,-1-1-181,2 0 181,-6 8 0,-2 0-63,-10-8 179,-17 8 1,0 2-511,11-1 380,-21 0 0,1 0 83,32 0-105,-30 3 0,-5 3 31,46 3 1,1 1 8,-32 0 1,-4 2-84,1 8 0,2 4 35,10-4 0,2 0-75,9-1 1,-1 2-14,-18 9 1,5 1-82,3 3-724,-8-3 1,2 1 764,14 8-902,7-12 1,-11 3 0,11-1 910,-12 18 26,14-15 1,-10 2-1,13-5-82,1 3 66,3 1 0,-6 2-311,4-3 0,1 2 310,2 4 1,0 2-23,4-4 0,3 2-26,4 15 0,5-2-223,-7-2 190,14 9 1,0-4-249,-6-19 1107,22 33-1255,2-37 126,22 32-177,2-22 289,33 13 259,-7-26 3148,9-2-2821,19-7-836,18 7 1253,-5-14-347,3 5 0,-1-2 553,-15-12-503,16 5 0,-1-1 220,-24-8-997,5-3 0,13 0 0,-7 0 565,-15 3 0,1-2-100,27-5 1,11-4 0,-10 4 4,-22 5 0,1-1-34,29-8 1,14-6 0,-14 3-167,-26 7 0,-2-1 113,23-3 1,11-1-1,-14 0 29,-28 2 0,-3 1-26,34-1 0,-2 1 17,10-10-36,-18 7 0,12 0 1,-10 0-9,-27 1 1,2-1 3,34-7 0,15-3 1,-17 2-40,5-6 20,-25 5 1,8-4 0,-11 1 2801,13-9-2860,9-7 0,-3-1-138,-31 5-88,13 1 0,-6 1 83,-36 11 60,22-16 0,0-1-167,-22 11 167,35-49-214,-43 55 80,-2-47-315,-11 34 790,-11-36-856,-2 40 314,-22-29 73,-2 36 1130,10-19-977,-26 16 769,34 7-446,-34-9 0,-13-1 126,12 12 0,1 2 80,-4-7 1,0 2-89,-2 6 1,8 6 285,22 8-513,-30-3 1,-22-1-1,6 0-923,4 0 1,0 1 961,-5 2 0,-8 0 1,10-1 88,13 0 1,8 0 27,-27 4-95,7 0 1,-3 0-137,20-1 0,-3 2 41,-20 3 1,-9 2 0,10 0-63,26-1 0,0 3 47,-27 9 0,-13 6 0,10-2-1202,23-3 0,1 1 1184,-5 0 0,-5 3 0,5 0 0,1 1 0,4 1 0,-2 0 1,0 0-1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5:28.3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829 192 7533,'37'-30'-1439,"19"-14"1528,-16 20 1,8-3-90,-14 10 0,-20 7 0,-4-1 90,-10 3-90,0-1 90,0 7-180,0-7 90,-10 18 0,-4-7 0,-20 24 0,-3-14 0,-1 24 0,-18 2 0,21-2 0,-1 2 0,-42 16-1131,28-7 1,-6 8-1,5-9 1221,-26 11-846,26-7 0,-6 9 0,11-11 756,0-8-397,1 10 1,2-5 396,14-28 0,-16 25 0,32-40 1190,-9 6-1190,20-8 2420,-9 0-2420,11 0 1488,11-8-1488,2-2 0,22-26 0,-9 13 1355,9-30-1355,-11 30 0,21-38 0,-26 35 90,23-27-180,-39 32 180,18-7-90,-18 18 0,8 1 0,-11 9 0,-22 9 0,17 1 0,-38 27 0,27-14 0,-40 30 0,16-5-3392,-18 3 3392,21-5 0,13-18 0,2-1 0,9 3 0,0-10 180,-9-3-90,20-17 0,2-17-90,2 5 90,30-32-180,-26 20 180,36-20-90,-26 23 3302,19-15-3302,-11 15 0,-11-7 0,8 18 0,-18 1 90,8 18-90,-11 1 90,0 35-90,0-20 90,0 45-90,0-45 0,0 28 0,0-32-90,0 7 180,0-9 0,0-9-90,10 7 90,4-15 0,31-18-90,-4-10 0,1-6 0,16-22-1651,-7 16 0,-3 3 1651,-19 6-1523,16-7 1523,-31 24 90,-4-5-90,-10 17 0,-10 0 0,-4 0 2593,-10 0-2593,0 0-90,-10 8-90,7-6 180,-18 15-90,18-7 90,-29 18 0,27-16 0,-38 22 0,38-29 90,-16 20-90,21-23 2502,11 7-2502,2-9 0,11 0 0,0 0 90,32-17-90,-14 13 90,28-30-90,-33 29 0,8-11 90,-7 7-1,10-1 1,-11-1 0,-2-6-90,-11 15 90,0-15-90,0 7 90,0-18-90,0 7 0,-11-6 90,8 8-450,-18 8 360,18-6-90,-7 24 90,10-14 0,10 24-89,4 2 89,-1 11-90,8 8 90,-7-9 90,10 16-1,-1-22 181,-9 13-90,-4-26-270,-10-2 90,0-8-360,0-16 181,0 11-181,22-29 90,-17 30 270,38-21 0,-17 23 0,22-6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7:39.92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48 989 14072,'14'-11'-66,"-4"2"43,-10 9 225,0 0-188,11 0-5,-8 0 92,7 0-71,-10 0-14,0 0-74,0-8-620,0 6-107,0-15 0,0 15 0,0-15 75,0 7 0,0-9 90,0-17-90,0 4 800,0-48-180,0 25 73,-5-7 1,0 0-53,2 2 35,-18-37-132,7 15-3438,-10-9 3407,11 2-1648,2 0 1754,11 64 214,0-9-54,11 34 405,-8 17-426,7 5-61,1 33 64,-8-13 15,39 29-57,-34-28-113,18 1 0,2 0 126,-12 3-973,18 33 889,-21-6 2642,-2-11-2587,-10 4 0,-2-1 2880,1 4-2864,-5 2 1,-1-3 261,4-20-160,-30 37 399,27-71-148,-27 10 465,29-16-442,-8-7 378,-10 15-288,16-6-269,-27 8 455,29-9-666,-8-2 1,11 1 0,0 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7:41.92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360 247 14285,'-26'0'-810,"-6"9"1538,-14 43-6860,14-22 6075,-23 40-189,31-49 1638,0 15-1615,10-15 814,-18 24-827,27-22-325,-27 12 667,19-24 3351,-1-20-3606,14-20-417,14-20 327,10 1 56,10-16 91,4 31 560,-1-29-608,-2 39 18,20-55 321,-23 49 130,3-15 1,-3 1-54,-16 18-195,5-20-120,-10 35-7,-8 1-38,7 18-3845,1 35 3274,2-8 108,13 9 1,4-1 117,2-8 269,8-1 0,-3-1-37,-18-11-373,23 13 498,-18-9-81,3-5 523,8 6-33,-22-10-319,-2-7-25,-22-3 387,-24-8 305,6 0 3057,-27 0-3273,30 0-41,-52 9 86,33-7-109,-11 7 0,0-1 229,11-6-503,-10 7 1,1-1-17,9-6-2726,-46 6 2769,51-8-252,5 0 97,25 0-84,20-8-40,14 6 106,14-15 73,-1 7 36,19-1 72,-27 2-33,16 9-43,-21 0-360,11 0 184,13-8 149,3-3-75,-4 1 46,-23-7-162,-2 15 3371,-20-15-3833,9 15 1015,-11-15-1135,0 6-128,-11-16-239,-2 14 326,0-29-210,2 36 651,11-45 190,0 44-830,0-26 920,11 22 545,-9 1-161,9 10 163,-11 35-313,0 0-529,0 61 295,0-55-3392,11 46 3336,-9-64-707,20 21 585,-20-31-428,20 4 828,-20-17 566,9-43-586,-22 16-345,-2-37 24,-11 26 3587,0-8-3504,11 14-121,-9-20-167,9 37 19,0-10 70,13 33-2953,24 20 3434,2-5-1223,20 29 1169,-20-28-79,20 29 231,-20-39-64,-2 20-66,-13-32 2991,-22 6-2600,-2-8-163,-32-17-59,5 5-155,-30-16 143,30 18-435,-26-7 587,37 15-592,-27-7 16,40 9 83,-27 0 250,38 0 1769,-16 0-1666,21 9-233,10-7-84,-7 6-645,29-8 714,-27 0-15,38 9-316,-27-7 134,18 6-75,-20-8 835,7 9-794,-18 2 172,18 25-771,-18-13-23,7 63 130,-10-46 314,4 14 0,3 6 59,-1-7 0,1 0-133,0 3 0,-1 0 139,-1-4 1,1-1 506,15 46-452,-15-59 257,15 32-285,-21-49 334,0 7-43,0-18 188,0-1-194,0-26 7,0 12 71,0-20-53,0 15 19,11-43 22,-9 17-356,20-61 368,-20 41-207,9-43 131,-11 47-75,0-29 0,-11-11-56,-4 20 1,-4 0-265,-11-19 191,14 33 0,-2 15-257,-3 40 948,7 3 121,1 11-55,-8 76-460,18-43-454,-3 21 0,1 2 699,5-12-350,15 22 1,2 4-64,-9 3-361,14-3 1,-1-1-397,-19-9 352,13-11 1,2-4 27,-1-7-250,8 21 374,-13-68 1149,-11-21-752,11-5 370,-9-45-309,9 33-62,-8-16 0,-6-2-147,-8 6-31,6-17 1,-3-1 151,-16 7-2107,11-11 0,2-2 1885,-2 5-563,6 7 1,3 4 500,4 12 469,0-1-269,0 37 66,0 75-16,0-25 160,-5 23 1,-1 3-82,4 6-85,-2-6 0,0 13 1,1-10 2749,3 26-2836,5 2 0,1-6 1468,-4-34-1400,20-10-24,-20-22 45,20-44 584,-20 3-662,9-56-14,-11 34 43,0-28 0,11 35 0,2 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10.76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8018 562 25367,'-83'-24'-598,"1"-1"0,-1 1 1,1-1-1,4 4 0,6 2 1,-7-2 417,-10-3 1,-9-3-1,1 1 1,11 4 104,14 4 0,7 3 0,5 1 32,-8-1 1,2 1 100,-9 0 0,-1 1-46,8-1 1,0 0 28,-12 4 1,-5 0-149,11-4 1,-5-3 0,0 3 220,0 2 1,-1 2 0,0 0-39,-3-3 1,-1 0-1,-5 1-4,0 3 0,-6 2 1,0 1-1,4 0 11,-5 1 1,3 1-1,-8 3-9,23 3 1,-8 1 0,-4 2 0,0 0-1,4 0 1,7 0 52,-2 1 0,7-2 0,1 3 0,-5 2-4,-6 3 1,-5 4-1,-2 1 1,5 1-1,10-1 16,6-1 1,9 1 0,-8 2-88,-8 4 1,-12 4-1,-3 2 1,4-1 0,11-1 21,8-1 1,9-1-1,-11 4-61,-8 2 0,-14 5 0,-9 4 1,1 0-1,7-2 0,15-3-59,4 1 1,12-2 0,-10 3-18,-7 2 1,-12 4 0,-4 2 0,3 0 0,10-4-115,-4 5 1,8-3 0,-3 6 33,17-7 1,-3 5 0,-1 3 0,2-2 0,3-5-56,-15 5 0,4-4 0,-2 8 60,14-1 0,-4 9 0,1 3 1,4-3-1,8-7-195,-13 10 0,4 2 119,9 0 1,-4 11-1,3 1 1,9-10-291,2 3 0,8 2 54,5 17 0,3 11 1,7-6-382,5-4 0,8-1 219,8-6 1,4 4-1,3-6-446,3 4 0,6-5 136,14 12 0,10-3 141,2-10 1,11-1 527,10-6 1,10 3 0,-1-7 150,-19-19 1,-1-5-1,8 0 210,3-4 0,11 2 1,3 0-1,-2-5 1,-7-5 263,-2-6 0,-5-5 1,9 1-53,8 5 1,13 3 0,4 1 0,-4-2 0,-9-4 310,-6-4 1,-8-3 0,14 0-315,-5-3 0,15 1 0,8 1 1,3-1-1,-2-1 0,-6-1 0,-13-2 323,16 2 1,-12-3-1,12 1-425,-19-4 0,12 1 1,6 1-1,2-1 1,-2 0-1,-7 0 1,-12-2 242,16 1 0,-13-2 0,7 0-278,-9 0 1,6 0 0,2 0-1,1 0 1,-3-2-12,8 0 1,-2-2 0,1 0 0,10 0-73,-16 0 0,7 0 0,6 0 0,1-1 0,-1 0 0,-4 0 0,-7-1 16,0-1 0,-7 0 1,-2-1-1,4 0 1,9-1-61,-7 1 0,9 0 1,7-1-1,4 0 1,0 0-1,-2 0 0,-5-1 1,-9 1-1,-11-1 47,7-1 1,-13-1 0,-2 0 0,9 0-47,4 0 0,10 0 0,4 1 0,-1-1 1,-7-1-1,-12 1 72,1-3 0,-11 0 0,4-1-35,4 2 1,6-1 0,-1-1 0,-5-1 54,-1-3 0,-6-2 0,9-2-72,-1 0 1,11-1 0,3-2 0,-5 0 0,-11 1-18,-7-1 0,-9 0 0,6-5-37,7-5 1,9-7 0,3-2 0,-5 0 0,-12 6-191,10-6 0,-5-7 15,-11-4 1,10-13 0,1-6 0,-6 1 0,-12 10-463,1-9 0,-7-5 318,-5 6 0,7-13 1,1-6-1,-6 4 0,-10 10-762,-6-11 1,-8-4 579,-3 8 1,1-14-1,-1-6 1,-2 4-1,-5 13-728,-6-19 1,-5 4 624,2 15 0,1-8 0,-2 1 0,-6 12-618,-15-3 1,-3 8 438,5-1 1,-2 2 207,-11-1 1,-5 3 332,-3 6 0,-3 1 147,-4-4 0,-5 1 383,-16 1 1,-5 3 267,9 3 0,-7 0-227,9 19 0,-8-1 0,-2 1 0,4 3 177,2 2 1,2 4 0,-11-3-282,-2 3 0,-14-2 0,-7-2 0,-2 1 0,5 2 1,10 6-117,7 3 1,7 4-1,0 2 1,-7-2-1,-2-2 1,-7-1 0,-5-2-1,0 1 1,4 2-1,8 3 1,4 5 0,0 0-1,0 0 1,0 0-1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6:10.5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39 6723,'0'-22'-899,"0"6"899,0 16 0,0 0 0,0 8 0,0 2 0,0 9 0,-11 9 0,9-7 180,-19 40-90,18-24-1,-18 51-89,18-43-1651,-3 6 0,1 3 1651,5 3-801,0-5 1,0 3 800,0 32-90,11-15 90,13 16 0,-8-45 0,37 28 0,-45-29-90,35 22 90,-41-41 2599,9 11-2599,-11-32 2395,0 7-2395,11-9 89,2-9-89,0-1 180,9-18-180,1-1 0,4 7 90,-3-3-180,-3 15 90,-7-1 0,42-6 0,-24 15-90,45-15 0,-48 15 90,70-15 0,-52 15 0,4-2 0,0 0 0,-1 4 90,11 0 0,1 0-90,2 0-1696,18 8 0,1 1 1696,-11-5 0,-4 8 0,-1 1-2268,0-2 2268,23-1 45,-39 3 0,2 0-45,19-6 0,3-2 0,-5 5 0,1-1 0,17-2 0,-6-5 2268,-2-11-2313,-7 0 0,-2-1 3437,-10-2-3437,10-1 0,2 0 45,-4 3-1696,-2 4 0,2 1 1696,11-3-609,-11 7 0,-2 2 609,-9-1-156,-3 4 0,-1 0 156,0-2 0,12-1 0,3-2-90,6-1 90,4-5 0,-4-3 0,-27 0 0,7 4 0,-1 1 0,-11-3 180,48 8-180,-49 0 90,25 8-180,-41 3 90,9-1 0,-11-1 2544,-11-9-2544,19 0-1483,-27 0 1483,17-9 379,-22-19-469,0-12 90,0 0-269,0 5 179,0 24 90,0-15 0,0 14 0,0-16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19.84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0 19214,'24'0'90,"42"17"-826,-20 5-5722,44 7 6209,-18 7-59,3-15-311,-13 1 0,1 0 520,19 1 426,-9 2 0,1 3-728,16 12 121,-4 0 283,-41-12-463,-24-3 2144,-18-12-2886,7 15 362,1-9-90,-8 8-128,7-14 515,-10 21-524,11-22 774,-8 24-226,7-23 4219,1 12-3823,2-15 385,11 9 197,0 1-457,-10-10 369,-4-1-375,-10-9 995,0-17-1336,0 4 204,0-40-342,-10 19 257,-25-54-130,16 50 146,-34-41 14,37 56-371,-19-30 830,22 39 25,-8-20-129,8 32 593,-1 2 68,14 10-1089,35 35 311,5-12-1655,-1 3 0,2 0 1790,12 6-641,3 3 1,0-1 695,-8-6-561,-2 3 1,-5-3-177,-25-24 935,6 29-559,-22-39-324,-32 12 580,13-16 3018,-47 9-2822,36-7-195,-36 7 0,26-9 0,-19 0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6:11.0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360 209 7533,'-40'-29'-1350,"-2"2"991,28 7 359,1 2 0,2-2 0,1 1 0,7 1 0,-8 7 0,11-5 90,-10 5-90,7 0 90,-8 3-90,11 8 179,0 0-179,11 0 0,2 0 0,11 8 90,-10-6-90,7 15 0,-18-6 0,7 33 0,-10-10 0,0 21 0,0-9 0,0 2 0,-21 43 0,5-25 0,-7 24 0,1 4-90,6-6 90,5-23 0,-2 9 0,5-10-430,5 14 430,-1-7 0,-2-1-90,-5-5 0,-5 26 0,-3 2 90,-10-4-656,5-15 0,3-4 1,7-15-1,4-17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6:11.6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192 18 6633,'13'-10'-809,"-2"2"809,-11 8 90,0 0 179,0 8-179,0 3 0,0 58 0,0-21-2804,0 43 2804,-11-34-45,5-4 0,-1 2-326,-17 23 221,12 0 0,1 15 0,-1-10-271,-1-24 0,0 0 301,0 24 0,1 11 0,2-15 30,-3 7-45,-4-5 0,2-4-45,9-15 90,-15 26 0,32-69 0,2-10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6:11.9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1 134 7533,'0'-61'0,"0"7"-360,10 44 270,-7 2-630,18 16 361,-7 2 179,-1 10 180,8 7 0,-8-14 0,11 12 0,0-14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6:12.17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96 7533,'37'-9'-450,"-2"-1"270,-11-10 180,0 2-180,0 7 0,-11 3 180,-2-1-449,-1 7 269,4-6 90,10 8 90,0 0 0,-11 0 0,-2 0 0,-11 0 0,0 0 0,0 8 0,0-6 0,10 7 0,-7-1 0,8-6 0,-11 6 0,0 1 90,0-7-180,0 15 90,0-15 0,0 7 0,-11-1 0,-2 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6:43.84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1617 253 24037,'0'-30'-9187,"-11"11"5932,9 2 1092,-20 7 3183,20-1-2434,-9-6 1052,11 15-3,-11-7 3046,-23-7-1590,15 12 517,-56-39-337,44 37-831,-28-20 1092,14 18-3454,-46 14 3945,19 5-1235,1 5 0,-4 6-281,14 0 1,-1 5-340,1 1 1,-4 4 0,2-2 384,-8-3 0,-1 3-432,3 9 1,-2 6-1,8-7 249,14-14 0,2 1-336,-25 38 0,9 5-742,20-9-1084,11 14 1,11 4 87,29 2-64,16-3 1,8-1-519,16-7 1548,2-22 1,11-4 281,10-10 1,7-9 440,-13-10 0,2-2 0,1-1 104,-1 5 0,-1-1 0,4-7 290,18-14 1,3-10-1,-12-1 613,-26 2 1,-2-6-191,20-16 0,6-10 0,-18 0 979,-16-29-1374,19 5 1,-7 0-267,-47-10-749,15-1 1,-3-3-65,-20 27 1,-8-1-165,-9-3 0,-7-5 0,-2 8-471,0 5 1,-9 6 861,-21 6 1,-14 3-1,7 7 903,13 9 1,-1 6-399,-17 0 0,-8 2 0,7 5 942,14 6 0,0 8-793,-19 11 0,-11 10 1,10 0-1,15-1 0,3 4 1,-3 6-1,-1 0 0,1 0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7:14.52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120 19 23458,'14'-10'2029,"7"2"-1307,-18 16-5286,18-6 5321,-18 15-3318,7-7 1909,1 1 206,13 14-1274,3-12 1430,39 48-1220,-45-34 1945,21 16 1,2 1-1748,-12-8 108,12 13 1,2-1 1126,-3-10-927,-9 5 0,-2 1 864,-5-11-736,-3 31 3,-24-16 183,-24 9 747,-3 0 170,-29 9 453,6 10-227,-1-24 2998,17 10-2977,-9-16 1044,24-4-1001,-13-1 0,-2-2 95,4-3-146,-15 43-816,32-54 159,2 45-977,22-45 267,13 45-671,13-36 877,22 29-38,-19-22 129,37 5 787,-45-17-104,27 2 1,2-1 952,-21-2-425,14-1 1,1-2 911,-15-6-868,18-8 568,-31-3-306,5-8 100,-30 0 3399,9 0-3549,-11 0 44,-11 9-602,9-7 20,-9 15-1108,0-15 1718,-23 40-1819,5-33 1134,-17 33-881,22-40 970,-10 31-489,7-26 1007,-7 27-423,20-24-1278,-7 18 781,18-15-1977,-7 29 956,10-27-1255,0 46 821,10-35-4536,25 60 4494,-6-57 562,16 41 66,-10-32 1244,13 11-93,-8-9 473,16 21-77,-40-36-277,5 28-342,-21-32-689,0 15 390,0-15-310,-21 15 1031,5-15 102,-72 23 954,40-20-174,-27 4 1,-4-4 1155,4-8-1187,14 0 0,-3 1-189,6-5 0,1 3-215,5 12 0,1 3-827,-5-5 0,2 3 0,12 3 0,5 1 0,-11 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8:29.85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24575,'0'0'0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9:16.71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648 134 7710,'-13'-11'1560,"2"2"-829,0 1-517,9 6-86,-9-15 633,11 15 503,0-15-226,-11 6-604,9 1 77,-9-7-224,11 7 527,-21-1-1099,5 2-498,-19 9-830,11 9 264,-10 10 1250,-4 18-239,-10 4 152,22-12-456,-6 5 1082,18-21 105,1 14 335,2-8-403,11 9 126,0-16-229,11 14-242,-8-16 11,39 18-570,-34-7 538,35 15-673,-40-15 626,18 7-576,-18-2 434,7 21 216,-10-14 57,-10 38 706,7-38-550,-29 39 240,16-30-538,-29 30 257,18-30-439,-29 22-25,27-41-317,-38 19-200,38-38-277,-16 13 320,32-17-321,-9-8 201,20-3 740,-9 1-302,11-7 748,11 15-749,2-7 611,32 1-458,-26 6 138,45-7 57,-46 9-834,49 17 403,-48-13-626,34 30 1090,-37-4-3196,8 35 3701,-3-21-916,-18 43 1198,-3-59-47,-14 58 284,-10-50-401,0 27 4,11-25-278,2 1-289,1 7 195,7-15 2548,-18 31-2965,18-37-900,-12 25 0,-2 3 1164,12-10-926,-6 14 0,1 0 826,10-13-81,21 45-200,-5-54-1380,29 35 1221,-8-55-995,11 10 518,0-25-461,11 0 94,-19 0 1028,26-16 0,-36 3 0,15-14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9:18.14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600 115 7974,'-13'-19'1207,"2"8"-1252,11-6 922,-11 6-970,9 0 515,-9-5-284,0 14-639,9-6 1311,-20-1-1187,20 7 309,-9-7-427,11 9 84,0 0-362,-21 25 799,5-9 463,-19 19-680,22 1 850,-8-13-458,18 13 433,-29 1 22,16 11 174,-8-5-705,13 34 325,11-49-48,0 66-277,0-64 258,0 48-432,0-54 416,0 36-265,0-34 126,0 26-247,0-22 19,0 8 0,-10 0-71,-14 18-90,8-14 31,-16 4-158,-3 7 13,17-28-37,-14 11-61,10-27-309,6-26 249,-18-5-82,21-15 420,-9 7-26,9-14 202,0 29-250,2-11 278,11 26-359,0 0-178,11 0 170,-9 0-448,20 0 182,-20 9 516,30 2-336,-27-1 300,49 16 231,-36-14 98,38 33 49,-29-22 120,18 38 55,-29-36-681,27 45 632,-38-45-288,27 28 212,-29-32 181,7 15-159,-10-15 162,0 15-145,0-7-48,0 10-10,-10-1-209,-4 16 157,-10-19-526,11 25 373,2-36-336,-10 45 89,16-42-3323,-16 35 3300,21 1-111,0 26 270,10-7 51,0-21 1,4-8-335,13-23-77,29 20-157,-16-58-219,8-11 115,-24-2 113,7-7 90,-15 18-89,19 1-133,-22 9 145,-2 0 69,-11 0 689,0 0 2596,0 9-2449,0-7 525,-11 7-907,9-9-421,-9 8 866,11-6 410,-11 6-500,9 1 317,-20 1-1556,20 1 662,-20 6 42,20-6 897,-9-1-797,11-1-177,0-9-432,0 0-227,0-9 1466,0 7-614,0-7 1,0 1 0,0-3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9:19.31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1197 7130,'10'-29'8822,"14"-24"-6269,3 19-2131,8-21 123,-12 17-174,-9 0 357,18 0-889,-6-25 2227,1 19-2471,5-20 288,-19 26 656,11 9-1017,11-32 245,-19 33-46,10-30 1,1-4 514,-8 18-337,9-25 0,0-2 111,-12 14-15,1 3 1,-2 1-200,-13 8 1097,9-7-405,0 41-971,-9 2 637,9 9-1879,-11 0 53,0 9 1877,0 2 56,-11-1-1326,9 7 1131,-9-15-916,11 6 991,0-8-141,-11 8 1034,9-5-2180,-9 22 774,0-21-347,-2 38 489,0-27 1250,-9 38-1369,20-38 2503,-20 36-1380,9-37-519,-11 31-400,0-7 1121,0-6-1594,0 12 970,-10 2-753,18-4-184,-16 30 274,18-22 728,-10 8-556,11-4 318,2-22 20,11 21-23,0-30-103,11 22-395,-8-24 189,18 6-784,-18-16 624,7 6-541,-10-7 804,0 18-303,0-7 333,0 32 256,0-28-27,-10 36 476,7-29-349,-8 48 280,11-42-959,0 32-90,0-58 89,-10 14-200,7-24-427,-18 15 2,7-15-462,-31-2-175,27-2 311,-46-6 16,56 16 740,-35 11-145,40 2 1415,-7 24-267,20-22 48,4 29 483,10-28-531,0 11 346,-11-16-841,8 17 406,-18-13-528,29 47-180,-16-34 326,8 19-248,8 6 335,5 0-118,3 0 1,16 1-1,-19-32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1.15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384 125 17791,'-13'-19'-3274,"2"9"2595,0-7-37,9 6-598,-9 1 1101,11-7-507,-21 6 827,16 1-1477,-49 2 2145,14 8-201,0 8 194,-13 2 199,27 18-901,-1-7 787,-16 31-1128,38-26 313,-16 52-916,21-51-358,0 35 83,10-33 188,4 1 577,31-3 398,-16-8 262,27-8 628,-29-11 111,7-27-159,-10 4-172,11-39-447,-19 37-26,16-45-616,-30 36-282,20-21-157,-20 25-314,20-13 784,-20 28-153,20-10 693,-20 25 601,20 33-742,-9-16 386,22 61-461,-19-50 328,5 33-467,-10-40-3049,12 24 2971,4-22-334,-3 4 736,8-18 416,-5-52-331,-1 24 323,-4-50-479,-12 37-85,-7-23-282,8 23-41,-11-12-178,0 31-504,0-4 542,0 17 4087,0 17-3861,10 12 128,3 12 325,1-3-252,7 15 142,-8-28 246,33 45-212,-28-45-889,46 11 1377,-45-27-96,47-9 289,-36-9-562,19-22 0,0-8 170,-12-3-309,-2-6 0,-3-1-113,-11 9 83,-7-23-356,-1 28-131,8 0-73,-18 35 721,18 35-528,-18 0-147,18 44-2,-7-34 413,3 3 0,0 1 0,-1 6 0,5 27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9:54.92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97 24852,'-24'-19'-6687,"11"0"3167,-8-1 2868,18 2-1560,-8 7 2078,11 2-911,22 9 2727,-6 0-1668,40 0 1334,15 0-387,-8 0 1,5 0-218,-5 0 0,2 0 522,15 4 0,2 1-491,2 0 1,-3 1 287,-17-2 0,3 2-1116,6 2 1,6 1 0,-8 0-36,-12-3 0,-3 0 14,28 4 0,-8-1-119,-26 0-79,-7-9 396,-51 0-25,16 0 89,-30 0-28,20 0-204,-20 0 0,-2-9 0,-13-2 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9:55.23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336 133 25793,'27'-8'-981,"16"-3"751,-17 1-396,12-7 127,7 6 757,-19 1-430,52-7 334,-22 15-48,-5-6 0,1-1 115,12 7-109,6-14 88,-33 13 231,8-5-415,-29 8 213,5 16-1600,-42-11 1357,-38 37-906,14-27 806,-20 6 1,0 2-80,14-2 32,-10-3 0,0 0-21,7 3 25,5 1 1,-3 1 1120,-36 16-1597,1 2 669,30-16 1,2 2 0,-12 14 0,21-13 0,-1 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9:55.51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326 153 26091,'24'-51'-6929,"0"7"4920,-11 24 625,-2 2 407,-11 7-1056,0 2 593,0 9 3082,-11 9-2560,-2 10 1354,-22 19 44,8 2-520,-18 6 540,-14 26 839,17-25 119,-14 24-2159,26-17 1,4-2-170,5 3 643,-2-1 0,14-3-773,54-12 1064,-2-10-168,26-1 188,-14-11 0,2 1 0,28 23 0,-16-13 0,0 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09.01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96 95 23234,'-13'-21'-8697,"-9"-4"6789,20 23 1754,-20-15 84,20 15 42,-9-6 8,11 8 0,-11-9 0,-2-2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09.51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1897 277 24133,'-13'-38'-9664,"-9"1"7425,9 6 730,0-4-483,-9 13 1902,20-5-886,-30-9 1269,16 22-1805,-40-20 2871,-16 32 641,-26 2 254,-1 10-936,25 3 0,2 2 631,-14 6-578,-1-4 0,-4 2-320,27-2 1,0 4-477,-1 1 0,-4 4 0,3 0 56,-5 4 1,1 3-637,9 4 0,-2 4 0,6-3-100,9-5 1,3 0-225,-9 14 1,4 5-242,13-2 1,5 1-171,5-5 1,4 1-123,-4 15 1,6 5-130,7 20 1,14 7 107,16-15 0,11 4 1,7-1 374,0-16 0,6 0 1,3-1-1,0-3-24,11 11 1,3-4 0,3-10 224,-4-16 1,2-7-1,1-10 394,16-12 0,-4-9 839,25 3-540,-30-18 1,14-10 0,2-4 0,-12 2 618,-2-1 0,0-7-352,12-7 1,15-9 0,-2-3-1,-20 4 303,-22 0 0,-6-1-503,8 3 0,5-3 1,-4 0-70,0-11 1,-4-4-484,-11 1 0,-1-5 0,-1 2-336,12-7 1,-7-4-126,-18-8 1,-7-10-1,-16 13-780,-18 26 1,-14 3 862,-7-7 0,-12-8 1,-4 1-1,4 12-101,-10 4 1,-5 7 320,-17-14 1,-10-3 0,11 15 27,28 26 0,-1 8 373,-16 1 0,-10 4 1,7 8-1,3 16 1,1 9-1,0-4 0,0 1 1,-1 0-1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23.24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229 0 22518,'-13'11'-1459,"-8"-3"2500,18-8-937,-18 0-41,18-8-3321,-8 5 3322,1-5-944,7 8 880,-18 0 365,8 0-573,-11 0 208,10 0 0,-7 0 2475,8 0-2093,-1 0 929,-7 8-1103,18 3-1774,14 8-492,16 1 1732,35-9 0,9-4 123,-2 4 107,30-5 0,-1-3 41,-34-3 55,5 0 0,-5 0-298,-32 0 1955,21 0 401,-50 0-1896,8 0 1,-1 0 0,3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23.52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264 21 24227,'13'-11'-1625,"9"2"1743,-20 9-416,9 0 30,0 0 328,2 9-1324,11 1 645,-11 9-1257,8 0 848,-7 17-1522,-1-12 474,8 11 60,-18 1-254,8 13 865,-33 18 696,-15 9 1346,-3-17-274,-23-1 0,-4-1 29,11-5 0,-6-2 0,1-2 0,13-10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24.09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38 24227,'-14'-10'-6332,"4"2"4192,10-1-421,10 7 5038,14-6-958,3 16-1444,8-6 463,-1 7-1006,-7-1 1160,18-6 489,14 15 397,5-7-2282,18 9-29,-10-8 1050,0-3-427,0-16 807,-22 6-40,-4-15-648,-22 6 1,0-8 0,0 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24.34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168 77 24227,'0'-21'-8503,"0"-5"5669,0 16 1417,0-1-243,11 2 3081,-9 9 88,9 0-422,0 0-1177,13 0 2216,-8 0 0,47 17-515,-41-4-518,66 31-1645,-56-20-676,34 20 81,-50-23-672,5 23-375,-21-29 69,-42 44 1737,-1-33 1308,-18 29-486,-6-17 729,38-9-621,-37 7 1264,26 2-1467,-19 11 0,-10 16 1,32-31-1,-1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28.71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77 24133,'13'-10'-3056,"9"-7"2601,-20 15 223,20-7 1009,-9 9-568,11 0-59,0-8 272,10 6-303,-7-7 32,40 9 0,-25-8 0,27-3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1.99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192 391 15178,'-24'-10'-1055,"0"1"-247,0 9 1441,0 0-127,0 0 116,0 9-264,11 1-164,-9 26-320,20-13 7,-9 30 3,11-21-337,32 40 240,-13-36 419,16 1 1,7-5 84,11-17-2955,8 10 3535,-5-25-91,-18-33 194,-12 7-1934,-4-62 1359,-22 33-187,0-19-813,0 2 311,-11 27 552,-6-7 1,-1-1-441,0 5 490,-9-6 1,0 2-44,11 16 1864,-8-17-1393,14 43 701,10 10 0,10 44-880,14 8-7,-8 24 40,11-17 0,0-1-33,-9 12-53,14 14 1,3-1-125,-6-20-131,3 4 1,3-3-598,5-20 1147,29 3 27,-29-31-664,16-49 709,-30 7-240,20-63-78,-20 43 0,-2-7 0,-3 0-112,-5 15 215,27-48-466,-27 69 185,29-16 58,-18 33 686,-3 50-574,-3-20-105,-13 25 1,-3 4 619,9-11-242,-4 5 1,1 0 41,2-9 1772,22 28-2039,-8-49-620,18 2 565,-18-25-334,50-25-429,-32 10 173,35-37 300,-32 29 141,10-30-81,-7 30 706,18-13-173,-29 25 717,37 20-340,-45 3-531,18 21 0,-1 4-474,-15-8 240,33 41-250,-43-57 1830,-11 4-1768,-2-26-2139,-11-9 1649,0-13-1835,-21-65 2134,-6 34-554,-9-9 1,-8 1 952,8 36 0,-5 2-82,-9-11 0,-6-6 0,2 8 0,0 10 0,-1 3 1,-20-17-1,1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29.11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57 24133,'-26'-31'-8515,"4"6"6246,22 25 4538,0 8-4271,0 3 667,0-1 381,0 7 239,0 2-1387,0 19 1701,0-6 1,22 12-1789,-17-23 1719,16 6 815,-21-7-211,-10 32 0,-4-16 0,-10 27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29.42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76 24180,'14'-21'-5372,"-4"-4"3108,1 23 4354,-8-6-3771,18-1 2910,-8 7-278,11-6-227,21 8-736,-15 0 1006,15 8-48,-10-6-1438,13 15 720,-9-15 0,7 15 0,-22-6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29.6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57 24274,'0'-20'-9449,"0"-6"6149,0 24 1695,0-7 571,21 9 3314,-16 9-2939,27 1 1556,-29 10-3303,18 16 2521,-18-5-281,8 15-274,-11-16 516,0 23 1,-11-28-1,-2 19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29.94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58 22471,'13'-22'-4100,"8"5"4491,-18 9-2434,8 6 3770,-1-6-1462,4 8 266,10 0-134,-1 0-402,1 0 1024,11 0-659,2 8-69,33-6 0,-17 15 0,16-7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30.20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57 24270,'10'-29'-7541,"-7"10"4517,8 11 4487,-11 8 16,0 8-3342,0 3 532,0 8 333,0 0-1138,10 17 1087,-7-21 435,18 43-1401,-7-40 237,-1 25 1422,-2-23 287,-11-10 1,0 15 0,0-4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30.57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57 24313,'0'-29'-9831,"10"10"9196,4 10 2482,-1 9-474,-2 0-457,-1 0-262,14 0-164,3 0-495,7 0 2141,12 9-1358,15 2-956,-8 7-483,14-7 523,-30 14 1,11-20 0,0 12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30.84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57 22920,'0'-31'-8905,"0"6"6057,0 25 5696,10 0-1139,-7 0-569,18 0-326,-7 8-1344,-1 3-755,8 8 1985,-18-9-1135,8 15-1857,-11-12 156,-11 23 569,-2-15 508,-22 23 1101,19-20 1,-16 20-1,19-14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31.16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0 134 24270,'0'-21'-9831,"0"-5"6574,0 16 1840,11-9 2189,2 0-30,11 9 1050,-11 1-770,51 0-760,-29 7 1992,23-7 162,-15 9-290,-16 0-1015,42 18-1043,-27-14 1,25 30-1,-30-13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31.44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48 39 23326,'24'-19'-2311,"0"8"3172,0 2-170,0 9-710,-11 0 6,9 0 4,-9 0 2,11 0 1,0 0 376,0 9-1198,-11 2-762,8 8 170,-18 0-963,-24 24 1159,2-17 890,-18 10 1,-3-2-95,8-9 373,-24 20 0,11-18 0,-6 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0:47.11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168 172 8816,'-13'10'5165,"-9"7"-3376,-2 11-188,8 4 151,-5 22-769,10-14-528,9-2-485,-9-11 2063,11-7-1933,0-10-117,11-10-1653,2-36 1506,11 2 19,0-46 206,-11 36 369,9-28-598,-20 40 331,9-3 407,-22 24-792,-23 3-2226,15 16 1364,-24 19 339,30-4 916,-11 39-14,11-12 187,2 2-513,11-9 1692,32-23-1773,-3-10-1205,51-43 1102,-37-3 100,-2-12 0,-5-4 112,-17-3 256,4 5 1,-4 3 258,-16 20-184,-35-15 539,11 50 13,-28 15 0,-1 7-560,16 8-120,-7 9 1,4 3-109,21-6 5,-16 20 0,30-18 0,-9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2.16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76 15236,'0'-29'-3711,"0"10"1485,0 2 1428,0 15 157,0-6 213,0 8 1222,0 0-131,-10 8-1089,7 3 506,-18 16 0,7-6 1,-10 6-1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26.7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2131 305 14614,'-65'-57'-1104,"-1"0"0,1 5 0,11 9 79,27 15 238,-8 7 654,-10-6 148,5 16 65,-18 3 317,10 8-614,-22 0 805,-15 8-262,31 0 0,-1 3-2744,5 3 0,2 1 2733,2 2 0,-2 5-73,-10 9 0,-7 8 1,-1 5-492,-3 9 0,0 4 1,0 0 360,0-8 0,0-1 1,2 5-199,-9 14 0,1 5 0,18-11 109,9 7-248,3-16 0,-8 8 1,10-6 112,3 29 158,4-19 1,-6 9 0,11-8-405,12 28 358,14-9 1,5 16 0,5-14-427,7-27 0,6-2 323,9 24 1,9 9 0,2-14-376,0-25 0,4-7 47,10 17 0,2-3 174,-10-23 0,5-2 128,14 0 1,8 2-1,-2-4 31,2-1 1,4-3 119,-8-6 0,9 1 0,1-2 0,-4-3 377,0-4 1,-4-4 0,-1-2-236,-4 2 0,0-1 0,8-6-126,6-6 0,13-7 0,3-3 0,-5-1 1,-12 0 231,13-6 0,1-8-168,-7-1 1,16-9-1,5-3 1,-9-1-1,-21 2 62,-9-9 1,-9-5-111,-1 4 1,8-7-1,-2-1 1,-13 5-64,-9-2 1,-8-4 34,7-18 0,1-11 0,-7 7 339,-9 15 1,-8-3-436,-7-2 1,-4-11 0,-3 0 0,-5 13-172,-6 4 0,-8 0 116,-7-5 0,-7-12 1,-4 1-1,0 13-257,-10 2 1,-9 5 159,-6-3 0,-14-7 0,-2 1 0,9 13-86,0 5 1,-4 11 151,-5 10 0,-13 0 0,-2 6 0,14 10 114,4 11 0,2 12-50,-16 12 1,-9 11-1,10 2-370,12 3 0,4 5 502,11 0 1,-1 5 0,4-1 0,-7 13-1,6 0 1,4 6 0,-1-1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45.77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97 75 8434,'-27'-10'-246,"-5"-6"-517,19 5 280,-1 0 136,4-5 371,10 14 103,0-7-32,21 18-157,-5 1 23,19 9 36,-11 17 53,10 21 100,-7 4-44,2 24 1,-2 5-129,-17-41 1,-2 2 42,7 29 0,2 13 0,-6-11-671,-8-24 1,-3-2 712,-4 42 0,-3 1 72,0-39 0,-2-2-111,-8 10 1,-1-4-159,5 8-37,2-21-17,11-51-29,11-9 206,2-10 1,11-10 0,0-9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46.1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25 554 7533,'-11'-30'-900,"8"-5"720,-7 13 0,10-5 360,10 8-180,-7 0 0,8 0-90,-1-9 90,4 7 0,20-40 0,4 25 90,-4-16 0,1-1 90,7 12-180,14-36 90,-42 64 0,18 30 0,-16 8-90,18 47 90,-21-22-270,3 19 0,0 4-262,0 11 262,1-15 0,1-3-21,6-1 1,11-7 0,2-1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46.62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288 20 6723,'-14'-11'-270,"-7"2"270,19 9 90,-9 0-90,11 0 0,0 0 90,-11 0-90,9 9-90,-30 2 180,16 8 0,-19 0 90,-10 0-180,15 0 90,-15 0-180,32 0 180,2 8-180,11-5 180,11 5-270,13 9 270,-8-13-180,26 21 270,-26 3-180,8-13 90,-24 19-90,-2-32-90,-30-2 90,26-11-450,-26-16-89,19-20 359,0 5 180,2-4 0,1 9 0,-4 7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46.9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360 77 7533,'-13'-21'-1439,"2"-4"1528,0 22-89,9-14 90,-9 15-90,0-7 0,9 9 180,-30 0-90,16 0-90,-19 9 90,11 2-90,-21 16 0,26 3 0,-45 42 0,46-26 0,0 11 0,1 0 0,7-9-360,42 33 360,-14-52 0,38-1 0,-19-9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47.54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144 182 7533,'-24'-19'0,"0"9"-360,11 1 180,-9 9 180,20 0 0,-9 0-180,0 9 90,9 1 180,-20 52-90,20-33 0,-9 57-180,22-60 270,2 26-90,22-39-360,2 4 360,11-17-449,10-17 359,-18 4 90,6-22 0,-22 13 0,-11-5 0,-2 16 270,-22 3-360,8 16 180,-18 3 179,18-1-89,-7 8 90,10 0-180,0-5 0,10 21-180,4-30 0,31 13 180,-16-17-270,48-42 0,-45 22 90,9-19 0,-4-8 0,-19-14 90,14-1 0,-32 1 0,0 40 0,0-6 90,-21-1-90,-6 7 90,-10 2 0,2 19 90,1 36-180,18-2 180,-6 55-90,22-34-3392,0 44 3302,11-46-590,45 27 500,-21-55-2012,52 9 2012,-57-42-90,36-12 180,-36 0-360,36-50 360,-47 41 0,13-50-90,-32 64 2373,0-11-2193,0 26 589,0 9-319,-11 27-270,8 24-90,-7-8-180,52 27-180,-20-55 1208,34 13 0,-22-29 0,3-8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47.6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 7533,'-24'19'0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48.2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24 115 7533,'-13'-21'-540,"2"-5"270,11 16 180,0-9 0,0 9 180,0 1-90,0 1 0,0 5-90,0-5 90,0 8 0,0 0 0,11 8 90,-9 3-90,20 8-90,-20 0 90,20 17 0,-20-13 0,9 21 0,-11-31 0,11 21 0,-9-30 0,20 22 0,-20-33-90,9-3 90,0-12-90,-9-13 90,20 14 0,-20-15 270,9 23-180,-1-4 0,4 17-180,10 8 180,0 3-270,10-1-180,14-1 181,3-9 179,7 0 0,-10-9 0,0-2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48.62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192 21 7533,'-24'-9'-450,"0"7"360,0-7 0,11 9 90,-8 0-180,18 0 90,-18 9 90,7 1 90,-10 18 90,11 1-180,2 26 0,11-21 90,43 35-90,-11-43-3482,26 10 3482,-12-28-111,2-33 21,-19 10-2172,14-38 2262,-41 30 0,9-13 0,-11 0 0,0 13 2532,-21-21-2532,15 31 21,-15-3 69,32 24 0,34 36-180,-3-8 30,0 9 0,6 13 0,-4-5 60,-12-14 0,-1 0 1317,28 41 0,-6 1-1497,-15-3 180,-18-18 0,1 10 0,-7-6 0,-6 31 30,-3-30 0,-3 8 0,-11-11-75,-24-18 0,-6-8 45,7 5 0,-3-3 45,-14-8 0,-3-5 135,-33 19-268,26-35 0,-2-4 88,5 8 0,0-8-1482,0-27 1,6-9 1481,-11-15-180,38-3 0,11-2 180,12-2 0,9-4 0,6 0 0,12 7 0,7-39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1:49.54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1710 7533,'0'-30'-1260,"0"-14"901,11 29 269,13-10 90,24 25 0,13 0-348,-1 3 1,5 2 392,-15 0 0,6 1-484,13 4 0,13 4 0,3 1 1,-9-1 483,20 4 0,0 0-45,-23-5 0,8 2 0,0-1 0,-8-1 0,25 2 0,-7-3-713,-4-1 0,8-3 735,-7-4 0,12-1 1,3-1-1,-11 0-52,-15 1 0,-6 1 1,10-3-234,-5-3 0,11-1 0,6-2 0,0-1 1,-7 1-1,-13 1 233,-2-1 0,-10 0 0,10 0 12,17 0 0,15-1 0,5 0 0,-6 0 0,-16 2 18,6-2 0,-3 4-23,-4 5 1,14 4-1,-5 0 1,-20 1 237,11 7-170,-21 7 0,-6 0-225,-18-10 180,-5 5 0,-25-9 1208,-74-6-1298,49 7 0,-71-9 1636,38-9-1546,-15-10 180,1 7-90,6-22 90,40 30 2933,-5-21-3113,21 6 0,11-11 0,2 1 0,32-32 0,-5 24 0,5-18 0,1-3 0,10-2-693,-19 7 1,3-11 0,-6 6 737,-10 11 0,-2 1-45,18-31 0,-3 0 0,-10-18 0,7 8-121,-10-6 121,-12 41 0,0 1 90,12-31 0,-11-1 0,-2 20-90,-11 29 0,0-10-90,-32 33 90,13 3 0,-50 6 0,-13 4 0,-1-2-898,20 2 0,-10 2 0,7-2 943,14-1 0,0 0-75,-18 7 0,-9 2 0,4-2 499,1-6 1,-3 0-538,3 3 1,-11 3 0,1 0-1,10-3 68,-4-3 0,-1-2-23,-3-3 1,-12-1 0,-1-1-1,14 0-924,4-1 0,2-3 857,-4-3 0,-7-3 0,1-3 30,5-1 0,0-3 0,3 0 8,10 2 0,3-1 0,-4-1 52,-23-6 0,-3-2 0,7 3 0,4 1 0,6 4 0,0-1 0,-3 10 0,12 21 0,-4 10 0,4-4 0,1-9 0,-1 3 0,-10 19 0,-7 10 0,16-6 0,0-4 0,11 9 0,4-2 0,11-19 0,-23 10 0,39-25 1690,-18 34-1510,18-9-135,13 28 0,4 8-45,0 17-34,12-14 0,6 1 34,3-15 0,2 3 150,5 18 0,3 8 0,-1-5-150,-1-4 0,4 4 0,4-7 0,6 13 0,4 3 0,-2-3 0,-4-14 0,4 7 0,2-5 0,15 15 0,1-1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3.07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24 171 13216,'-13'-19'-3031,"2"1"2501,11-10-70,0 15 187,0-12 47,11 23 1077,2-15-584,0 15 50,30-15 432,-24 7-386,26-1 646,11 3-49,8 25-236,10-5-2347,-7 16 0,-1 6 1840,9 1-163,-13-5 0,11 6 0,-9-4-74,-19-10 0,1 2 149,17 5 0,15 6 1,1 0-1,-14-3-303,-11-1 1,-2-1 198,29 8 0,12 2 0,-14-2 48,-31-9 0,-2 1 24,15 2 1,8 3 0,-8-3 72,-15-5 1,-1 3-87,19 12 0,8 6 1,-11-7-17,3 1-35,-11 4 0,-5-5-34,-24-28-17,-3 12 9,-18-23 3136,7 6-3195,-10-16 319,0-20-514,0 5 722,-10-21-633,7 23-69,-8 2 361,11 2-319,-10 15 800,7-7-582,-8 1 597,11 6-576,0-7 82,0 9 1004,0 0-346,11 0 303,13-17-1089,3 5 858,39-41-402,-34 28 401,14-28-226,-25 40-537,-19-20-743,20 29 886,-20-13-816,9 17 621,10 25-72,-15-10-517,47 54 524,-34-41-257,15 33 593,-12-23-885,-9-6 661,11 29-759,-22-36 320,-36 36 746,-9-46-57,-12 0 1,-2-5 292,9-10-336,-29-8 0,43-3 0,-4-8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2:35.26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73 248 22726,'-37'0'-810,"13"-8"-1038,13 6 1435,11-16-2061,0 16 974,11-15 1535,13 7 588,23-7 0,7-2-67,20-4-286,14 0 1,3 1 939,5 2-1103,-22 5 1,1 2-1,-25 3 1,-2 1-1,5-1 1,1 1-1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2:37.0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72 267 22726,'-24'-11'-4415,"0"3"3460,11 8 1758,2-9-2132,11 7-172,43-31 2380,-1 18 419,20-21-1010,4 17 1165,-37 0-578,49-9-234,-25 16 245,-2-6 0,2 2 1538,13 11-2391,1-7 1,-1-1 0,-4 11 0,-12-2-1,1 0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2:38.89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25 343 22791,'-13'-40'-9831,"2"13"5858,54-16 6571,-22 34 201,56-33-1185,-48 32-200,38-9-378,-17 0-332,44-9 2160,-17 8-2399,1 2 0,1 0 1,9-4-1,-20 9 0,0-1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2:39.29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0 229 22683,'0'-22'-6927,"0"-3"3808,0 14 1471,11 0 3221,-9-6-2245,30 7 2784,-16-1-1065,30-5-405,-20 14 1251,62-16 223,-29 8-1482,0 4 1,14-1 0,-6 1-570,-8-4 1,-1 1 0,39-1 0,1 1 0,-38 0 0,0-1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2:50.09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6518 785 25202,'-45'-45'-6094,"-27"-14"4265,6 7 303,-14-2 1285,21 19-375,-2 12 971,-22-22-314,9 16-421,23 7 0,-2-3 671,1 1 0,-5 0-92,-9 1 1,-7 1 0,4 1-314,-1-1 0,-1 2 311,-6 1 0,-9 1 0,4 2 138,-12 4 0,-6 3-215,13 2 0,-10-1 0,-1 2 1,7 0-171,6 2 0,5 0 1,-8 1 169,1 0 1,-12-1-1,-2 0 1,6 1 0,14 0 230,-9 2 0,1 0-632,11-1 1,-15 0-1,-5-1 1,5 2-1,13 1 549,-11 3 1,-1 2-163,9 0 0,-14 2 0,-6 0 0,6 1 0,13 1-127,-13 6 0,0 4 119,12-2 1,-15 4 0,-5 2-1,5 0 1,14-2-224,11-1 0,11-1 0,-5 1 258,-7 1 1,-6 2 0,0 0 0,5 1 0,-2 4 0,5 1 0,-2 3-53,-10 8 0,-1 2 1,2 1-34,7-6 0,2-1 0,-2 7-87,4 4 0,-5 8 0,4-1 1,13-8-148,8-5 0,4 3-96,-14 28 1,-5 15-1,16-12-303,26-31 1,6 3 29,-4 29 0,1 15 1,6-13-1176,8 17 364,17 3 1,7-2-783,2-9 1628,32-19 0,23 8 0,-6-10 363,-22-18 1,7-4 90,11-5 1,18 5 0,8 0 0,-3-3 0,-12-9 91,13 1 1,1-6 118,-16-7 0,11 3 0,5 0 0,-4-2 0,-10-3 329,20 5 0,5-4-223,-20-8 1,16-1 0,7 0 0,2-1 0,-6-1 0,-13-1 210,7 2 0,-10-2 0,14-2-206,-10-4 0,15-1 1,9-2-1,3 0 0,-4-2 1,-7 0-1,-14-2 261,12-3 1,-14-2-1,11-3-312,-10 3 1,11-2-1,6-1 1,1-1 0,-6 0-1,-11 1 45,-8-1 0,-9 1 0,0-1 0,11-2-121,0 0 1,10-2 0,7 0 0,2-2 0,-2 1 0,-4 1 0,-10 1 68,7-3 1,-10 3 0,2-1 0,12-4-130,-16 4 1,10-3-1,7-2 1,5-1 0,1-1-1,-2 0 1,-4 1 0,-8 2-1,-10 2 65,13-4 0,-13 3 1,-1 0-1,11-6-74,-9 3 0,11-4 0,7-3 1,2-2-1,-1 0 0,-5 2 1,-8 1-1,-12 3 13,13-6 1,-14 2-1,7-7-135,-9 2 0,9-8 1,3-3-1,-1-1 0,-6 3 1,-11 7-153,22-13 0,-11-5-34,-14-7 1,2-14 0,-4-1 0,-14 12-323,-12 12 0,-11-1-67,-6-20 1,-7-11 0,-9 11-621,-11 21 1,-14 4 650,-25-12 1,-18-4 0,0 9-50,-2 5 1,-15 7 618,21 20 1,-14 0-1,-11-1 1,-3 2-1,-1 1 1,7 2-1,9 3-29,-2 1 1,9 3 0,0 2 0,-10-1 143,-5 0 1,-7-1-1,-5 0 1,-4 2-1,0 1 1,0 4 67,8 4 1,-4 3-1,0 2 1,-1 2-1,2 0 1,4-1-1,6 0 209,0-2 0,6 1 1,3-1-1,-3 1 0,-7 1-24,-2 2 0,-5 0 1,-5 0-1,-2 2 1,-1 1-1,0 2 1,1 2-213,9 1 0,-2 3 0,-2 1 0,1 2 0,1 1 0,3-1 0,3 0 0,6-1 175,-11 2 1,10-1 0,2 1-1,-4 0 1,-8 3-269,16-5 1,-9 3 0,-4 0-1,-3 1 1,0 0 0,1 0 0,4 0-1,7-1 1,8-2 0,-22 8-1,12-2 1,4-1 0,-4 1 0,-8 2-1,1 0 1,-1 0 0,0 0-1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9:11.59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120 38 25077,'-10'-10'-6128,"-3"-7"2548,-11 15 4709,0-7-804,10 9 774,-7 0-133,18 0-377,-7 0-414,10 0 1353,10 0 238,25 0-1594,5 0 580,29 0-842,-18 0 1,2 0-1,40 0 90,-23 0 0,-1 0 0,18 0 0,7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29:13.36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25 139 24874,'-14'-11'-6054,"4"3"4395,10-1-1572,42-1 5560,-10-1-1070,48-6-97,3 6-670,-33 2 1,9-1-419,31 1 0,15-1 1,-7 2 70,-12 1 0,1 2 1,-15 3-1,9 0 1,-2 3-1,-10 2 1,-3 7-1,1 1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3:04.7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805 298 25875,'-64'27'-598,"0"-1"1,12-5-1,0 2-72,-12 17 1,0 3 183,15-14 1,3 1 128,2 6 1,2 2-346,-29 29 372,40-25 0,3 1-525,-20 35-510,11 6 583,18-27 0,3 4-78,6 13 1,7 6 156,10-8 0,6 4 0,-1-4-369,-7 12 1,11-3 679,23-11 0,14-1 1,-4-14-313,18 4 874,13-24 0,23-5 0,-1-16 408,-15-27 0,-2-15 1,1 3 75,0 12 1,1 3 0,-2-11-143,-14-10 0,1-9 0,-5-2 0,-13 3 432,-10-2 0,-6-2-375,7-8 1,4-6 0,-7 4-108,-7 5 1,-3-1-362,10-23 1,-5-11-415,-14 7 0,-6-7 0,-9 0-612,-11 0 0,-9 0 0,1 0-23,7-6 1,2-1-1,-16 4 258,-28-1 0,-16 4 1,2 15 244,13 23 0,-7 10 508,-31 0 0,-16 6 1,10 13 464,23 16 0,0 10-374,-9 1 1,-7 5-1,8 6 1,7 17-1,5 6 1,-8 4-1,0 0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3:09.01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49 161 25818,'-24'-19'-6869,"11"0"3546,2 8 2446,11 3-1284,0 8 4077,0 0-547,11 8-1691,23 3-153,-5-1 982,49-1 1178,-36-1-995,42-3 0,8 1 1700,4 13-2474,-26-12 1,10-1-1,-7 0-24,-10 3 0,2 0 378,10 2 0,14 1 1,1 0-1,-8-2-118,14 3 1,5-1-38,-18-3 1,15 1 0,5 0 0,-5-1 0,-14-2-94,-14-3 1,-9 0 0,10-2 32,13 0 1,14-1-1,5-1 1,-3-1 0,-8-1 16,9-3 1,-7-1-1,6-2 28,-18 2 1,5-1-1,2-1 1,-3 0 0,-6-1 59,10-3 1,-7-2-1,2 0 29,14-4 1,3 0 0,-10-1 3,-12-1 1,2 0-93,-5 3 0,11-3 1,-1 1-1,-14 3-8,-8 2 0,-2 1-34,12-7 1,8-2 0,-23 13 25,-28 24-1255,-11 40 849,-47 18 1,-6-21-1,-6 0 1,1-9-1,0-1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4:57.03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240 266 23966,'26'-10'-416,"6"-7"320,-8 6 97,14 1 468,-12 1-177,17 9-462,-27 0 110,18 0 145,22-8 26,-24 6 231,45-6-123,-37 8-498,51 8-92,-14-6 305,2 6 1,2 1-49,17-7 80,-23 2 1,-3 1-385,2 3 333,-11-7 1,-1 0-129,21 7 217,5-7 0,2-2 214,9 1-159,-32 0 0,10 0 0,-8 0 66,-13 0 1,0 0-49,13 0 1,7 0-1,-8 0 134,30 0-118,-30-2 0,8-1 0,-9 0 92,23 1-15,2-2 0,5 0-149,-31 3 0,4 2 40,20-1 1,13 0 0,-9 0-13,-5 0 1,-2 0-27,-3 0 1,6 0 0,-8 0 23,-5 0 0,-2 0-31,-10 0 1,5 0-1,0 0-13,-1 0 1,2 0 0,2 0 27,16-2 0,4-1 0,-9-1 85,-11 0 0,0-2-37,10-3 1,8-1 0,-12 1 24,-26 2 0,1 1-48,33-5 0,14-1 0,-12 1 22,-29 5 1,-1-1-30,27-1 0,11-1 1,-13-1-20,-32 1 1,-1-1-18,24 3 0,10 1 0,-13 1 18,8-6-83,15 1 0,-4 3 46,-29 5 33,-11-3 0,-1 1-30,-2 4 1,21-8 87,-26 6-89,23-7-133,-39 9 131,29 0-159,-38 0 159,25 0-46,-40 0 76,7 0 93,-10 0-50,0 0 83,0 9-3216,0-7 89,0 15 90,0-15-89,0 15-1,0-15 1,0 15-1,0-7 1,0 1 2976,-10 14 779,7-20 395,-8 37-694,11-27-479,11 29 453,-8-23-392,7 23 301,1-20 474,-9 20-1595,20 11 394,-9 14 156,11 1 433,-11-12 0,-2-2-299,2-5 298,4 10 0,-2 0-302,-9-14-136,5 5 0,-1 1 464,-10-6-879,0 50 447,0-53-268,-11 28 539,9-32-379,-20 32 479,9-28 243,0 45-412,2-45 442,11 53-462,0-50 45,0 17 0,0 2-334,0-4 224,0 13 0,0 0-498,0-16 320,-5-1 0,-1-2 147,4-12-13,-4 16 1,1 3 175,5-2-13,-1 10 1,2-1-90,10-12 298,-9 38-216,9-45 174,-11 6-417,0 23 42,0 0-3,0 1 139,1-18 0,-2-4 94,-10-8-97,10 3 0,0-2 119,-10-10-123,5 11 1,1-1 185,3-9-24,-9 9 0,0-1 267,9-17-146,-9 63-84,11-48-305,0 48 76,0-55-292,0 30 186,0-14-113,0 2-129,11-6 533,-9-15-306,9-2 615,-11 44-349,0 18-86,0-49 0,0 1 40,5 14 1,1-5 38,-4-5-27,9 14 0,0 2-139,-9-8 103,9 20 1,0 1-309,-9-15 330,8-5 1,2 5 48,-5-12 0,-1 0-26,1-1 0,-1 0-50,0-3 1,-1-3-18,6 22-2,-9-6-95,9 11 209,-11-7-63,0 5 0,0-2-236,0-14 202,-5 28 1,-1-1 1,4-35 47,-4 10 1,1 1-97,5-8 5,-1 12 1,2 2-170,10 9 202,-10-13 0,-1 10 0,1-9-44,10 32 19,-10-3 0,-2-2-87,1-9 65,-5 5 0,-1 1 6,4 6 116,-11-25 1,-4 10 0,4-11 134,5 24-75,-8-16 1,-6 13-1,7-12 288,9 15-388,-3-26 0,-4 10 0,3-12 213,8 11-196,-9-1 1,0 2 90,9 19-97,-13 1 0,-2 2-69,9-47 0,0-1-10,-4 36 1,0-5-84,1-10 83,10-14 0,2 0-276,-1 7 254,10-11 0,2-1 90,-7 0-24,37 36 437,-26-44-155,12 0 1,0-2 459,-9-7-6,34 25 591,-47-48-742,26 12 759,-30-23 169,20 7-97,-20-9 755,9 0-152,-11 0 467,0 0-746,0-9-2335,0 7-1267,-21-23 1583,15 21-169,-47-29-661,34 28 490,-32-15 0,-7-2-271,8 16 607,1-11 1,-4 0 2616,-37 6-1059,25-3 1,-3 0-551,5 7 1,-5 2-377,-14-4 0,-10-1 0,11 3 78,20 5 1,-1 2-238,-27-3 0,-12 0 0,14 0 122,34 3 0,2 0-133,-44 4 0,1 1 434,4-3-486,0 7 0,-1-1-6,41-7 0,-1 0-110,-20 4 0,-9 2 1,10-2 29,19-3 0,1-2-29,-19 3 0,-8 1 0,10-2 44,-32-2-52,28 0 0,-9 0 0,10 0-110,-23 0 141,11 2 0,-15 2 1,12-2-10,30-1 0,1 0-19,-18 2 1,-8-1-1,8 2-80,20 0 1,1 1 62,-14-4 0,-7-1 0,6 1-14,10 3 0,-2 1 11,-24-2 0,-10 0 1,10-1 18,24-1 0,-1 0-20,-35 1 1,-15 2 0,14-2-9,32-2 0,1 0-15,-28 0 0,-12 0 1,17 0 27,-6 0-28,24 0 0,-10 0 0,14 0-14,-4 0 8,-16 0 1,1 0-64,23 0 32,-8 0 1,1 0-45,18 0 68,-7 0 0,1 0-37,12 0 0,-49-8-174,38 6 131,2-6 1,1-1-287,-6-2 200,5 2 1,1-1-249,-4-9-244,-36 0 234,37 0-251,-27-9 182,40 16 50,-16-30-507,29 27 387,-7-21-629,20 17 75,-18-26-236,27 20-636,-27-19 795,29 25-895,-18-17 1363,18 21-1061,-7-52 635,-1 48 961,-2-59-742,-1 52 1575,-7-52-1298,19 42 712,-20-44-561,20 38 535,-8-10 1,-2-1 124,-1 2-337,1-4 1,0-4 269,-1-28-684,2 13 387,11-6 388,-11-9-420,9 30 307,-4-12 1,1 1-249,5 10 125,-5-26 1,-1-1 18,4 20 92,-4-25 0,1 0 34,5 22-53,0-1 0,0 1 204,0 5-110,5-25 0,1-4 162,-4 6-215,5 20 1,1-9 0,-1 11 271,-5-15-209,4 10 1,-1 1 142,-5 6-292,0-10 0,0-1 45,0 0-106,-5-16 0,-1-1-222,4 12 162,-4-12 1,1-3-125,5-4 272,3 22 0,1-13 0,0 10-23,-4 25 1,2-2 134,8-29 1,3-13 0,-4 15 131,-3-14-113,4 15 1,1-3 61,-5 26 0,-1 0-44,-4-25 0,0-1-39,4 19 1,1-4-82,-3-24 0,0-13 0,2 16-17,1 37 0,1-2 3,1-29 0,1-22 0,0-2 0,-1 18-19,1 8 0,-2 5-6,1-11 0,0-7 0,-2 11-50,-5 18 1,-2 8-116,1-27 203,0-6-124,-4 38 0,-3-2 14,-4-8 0,-2-5-18,5 1 0,0-6 0,-2 6-46,-8 0 1,1-4 89,9 2 1,2-11-1,1 0 1,0 13-58,-2 10 1,1 0 130,1-10 1,1-15 0,2 1-1,2 13 38,5 11 1,1 2 0,-5-12 0,-1-8 1,1 10 157,10-28-6,-10-2 0,-2 0-171,1 46 0,0-2 50,0-26 0,0-11 0,0 12-65,0-21 52,3 34 0,1-8 1,0 10-209,-2-21 42,4 32 1,-1 0-193,-5-30 463,-21 40 1,-17 6 0,-23 28-1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3.32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57 12989,'0'-21'-3383,"0"-5"2705,0 24 519,0-6-8,0 16-365,10 3 289,14 33 82,-8-10-199,2 12 0,-4 5 231,-11 6 73,8-8 1,-1 1 55,-7 9 0,-3-2 0,-13-10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5:36.7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72 228 18944,'0'-10'-4636,"0"1"3061,-10 9 3150,7 0-540,-8 0-405,11 0-90,0 0-112,-10 0-428,7 0 1271,-8 0-90,11 0-1091,0 0 0,-10 0-90,7 0 0,-8 0 90,11 0-90,0 0 90,0-8-1271,0 6 90,0-6-91,0 8 1182,0 0 0,0-9-1181,0 7 0,0-7 89,11 9 2274,-8 0 89,7 0-90,1-8-1143,-8 6 90,18-6 1469,-18 8-415,7-9 8,-10 7-2372,11-6 1191,-8-1-784,18 7 867,-18-6-996,18-1 886,-18 7 120,7-6-99,-10 8 1179,0-9-2372,11 7 2324,-8-7-2056,7 9 1697,1 0-1173,-8 0 386,7-8 38,-10 6-1297,0-6 1271,0 8-269,0 0 1061,11 0-792,-8 0 0,7 0 0,-10 0 142,0 0 1040,0-9-1182,0 7-1182,0-6 1,0 8 1271,0 0-90,0-9-1181,11 7 1449,-9-7-1060,9 9 1884,-11 0-91,0 0 180,0-8-2362,0 6 0,0-6 1181,0 8-359,0 0 1151,11 0-792,-9 0 0,9 0 0,-11 0 822,0 0 359,11 0-180,-9 0-1180,9 0 179,-11 0-514,0 0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5:40.4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0 436 23866,'0'-21'-9581,"0"4"6358,0 17 6806,0 0-1649,0-8-3868,0 6 642,0-7 256,0 9 1036,0 0 2508,0-8-2508,11 6 271,-8-7-2001,7 9 4148,-10 0-1,0-8-2417,0 6-2328,11-15 996,-9 15 3052,9-24-3631,-11 22 1403,11-21-1120,-9 15-304,30-18 3620,-16 7-419,30-15-591,-20 24-104,19-30 254,-18 35 1787,29-35-1603,-16 29 972,40-15-1163,-38 18 509,46 1-488,-45 9-744,17-3 0,2-2 938,0 3-1093,20-2 1,1 0 762,-19 4-732,7 0 0,1 0 25,-5 0-180,26 0-6,-42 0 115,37 25-603,-64-10 111,24 13 0,-1 5-715,-25 1 344,20 13 0,4 3-670,-4-2 701,-2 13 1,0 0-1041,0-12 1052,-11 0 1,-2-1-644,-1-5 602,9 45-131,-22-41 661,-1 5 0,-2 1-715,-8-6 1082,3 6 0,1-1-738,5-5 393,-10 10 1,0 0-141,10-9-2312,-11 41 2620,0-49 2257,0 24-1902,0-31-51,0 12 46,0-35 95,0 7-126,0-15 3087,0 6-3219,0 1 502,0-7-501,-11 15 989,9-15 624,-20 15 12,20-15 15,-9 15-548,11-15-1092,0 7 181,0-9 2994,0 0-1527,-11-9-1942,9 7-103,-9-15-583,0 15 2190,9-15-1357,-20 6 1940,9-7-3551,0-10-216,-8 7 1853,-3-23-546,8 21 673,-27-22-1087,27 24 1710,-29-15-1044,18 24 1255,-18-14 176,29 24 140,-16-7 222,29 9 372,-7 0-194,10 9-2503,0-7-267,0 24-404,21 3 877,-5 11-1028,29 15 702,-18-23-457,18 21 10,-18-30 2799,7 21-363,-10-31 943,11 21-1352,-19-30 1180,16 13-963,-30-17 1204,30-17-958,-26 13-605,47-39 363,-34 20-1073,58-40 791,-56 29-1659,54-27 1057,-57 38-1769,28-5 1656,-33 20 144,-24 67 1,-37-2 0,11-1 0,0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5:45.2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1869 133 24578,'0'11'-9831,"0"-2"5938,0-9 7414,0 8-5489,0-6 775,11 6 1704,-8-8 1141,7 9-3000,-10-7 1438,0 7-180,0 0-2394,0-7 2484,0 14 0,0-5-1215,-10 16-625,7-5 857,-29 30 2050,16-27 124,-8 20-227,-8-18 822,5 3-268,-10-1 245,-19-2-217,27-7-400,-30-10 1,-2-1 663,19 9-1107,-18-11 1,0-3 1041,20 4-761,-51 1 351,35-7-916,0 3 1,1-1 199,-1-4-626,-6-3 0,1-3-298,13-4 55,-12-7 1,0-2-508,15-4-276,-35-30-298,43 30 192,-30-39-577,25 37 1168,-9-10 1,1 1-471,4 8 687,2-4 1,1-1 3777,3-1-3896,-8-6 226,24 19-30,2-6-24,20 12-1295,-9-14-3749,0 16 4946,-2-6-197,0 15 1562,2-6-1105,11 8 1401,0 8-2023,0-6 870,0 24-204,0-22-824,0 21 241,0-22-1366,11 13 1360,-9-5-1924,9 8 2930,-11 0-346,0 17 0,11-13 278,-9 21-396,9-31 808,-11 12-1136,0-14 611,0 8-510,0-9 525,0 7-180,0-15-188,0 7 305,0-1-447,0-6 240,-11 7 1941,9-26-2248,-9-13 330,0-35-250,9 12 219,-9-18-281,11 39 379,0-12 0,11 22-859,-9-6 1354,20 18 1558,-9 1 196,0 9 357,30 17-651,-24-4-528,58 32-34,-35-31-618,28 29 109,-1-22-1212,-16 17 89,-5-8 0,-16 5 0,-19-5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5:51.2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0 218 23342,'13'11'-5392,"-2"-2"3684,-11-9 3595,0 0-718,0 8-3529,0-6 764,0 7 332,0-9 1354,0 0 1348,0 8-2399,0-6-1258,-11 7 1675,9-9 3033,-9 0-90,11 0 180,0 0-2489,11 0-90,-9 0 2399,20-9-62,-20 7-2336,9-15-1118,0 6 322,23-7 587,-15-1 92,37-4 1,5 1 203,-18-3-100,47-6 1,6 1 151,-29 7 225,14 8 0,3 2 1143,-5-4-1204,-10 17 0,13 3 0,-9 0-228,-17-2 1,0 1-66,29 7 0,12 4 0,-15 1-423,8 9 203,-19 8 0,11 11 1,-14-3-873,12 15 332,-10 0 0,-7 0-761,-26-8-269,19 10 327,-26-6-291,25 16 412,-28-26 276,8 4 428,-22-31 511,8 12-135,-18-23 794,8 6-131,-11-8 1637,0 0-288,0-8-2292,0 6-257,0-6-201,-11 0 1388,8 5-700,-7-14-393,-1 15 223,-2-23-1653,-11 21 4218,0-30-1344,10 21 293,-18-14-1082,17 16 252,-20 3 1306,22 8-1138,-9 8 1552,20 3-3540,-9 42 1337,11-26-773,11 43-165,-9-47-315,20 4 214,-20-10-1276,20-23 2737,-9 12 1077,11-40-421,0 20 1207,10-56-860,-7 43 306,8-34-1200,-11 48 1089,10-4-1727,-18 34 0,16 21 0,-19 21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5:53.8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624 190 26826,'0'-21'-9831,"-11"-4"5252,8 15 2333,-7-9 1725,10 0-676,0 9 406,0-7 197,0 6-2001,0-17 2594,0 16-483,0-5 295,0 17 2260,0 0 704,0 8-2775,0-6 0,0 15 0,0-6 90,0 8-90,0 8 180,0 28-2955,0-11 1432,0 9 0,0 0 1343,0-5 0,0 50 0,0-65 0,0 12 180,0-26-180,0-9 90,-11-1 1634,8-18-1444,-7 7 2008,-12-15-840,6 15 982,-40-15-215,27 15 426,-48-6-69,45 8-1611,-67 0 1535,65-8-2494,-43-11 851,50-3-1921,-8-22-146,22 21-882,-8-13 1704,18 17 1,-18 8 0,8 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5:55.76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1821 58 28083,'14'-20'-5598,"-4"10"4717,-10 1-2589,0 9 4828,0 0-362,0-8-2717,0 6 363,0-6-1075,0 8 3506,0 0-348,0 8-725,0-6-2150,-10 6 1510,7 1 1124,-18-7 1925,18 15-1976,-29 2-793,16-6-307,-8 13 2171,-19-8 577,3 12-2063,-10-1 1391,-38 16-1915,64-22 1479,-51 21-885,49-23-158,-11 7 449,-9-9-3736,20 0 3376,-20 9 116,-8-5 1,-3 0 99,-21 11-5,17-14 1,-10 2-1,4-3 0,0-3 0,3 0-189,0 3 0,3 0 538,-27 0-285,64-11 184,0-8 75,-32-25-1047,24 10 149,-12-19 1,1-2-799,11 8 71,-35-33-98,51 32 2514,-16-1-2442,19-6-861,0 24 1398,-9-22-373,20 29 1214,-9-12-881,11 17 1335,0 0 1193,0 9-2802,0 2 712,0 0-599,0 5 341,0-5 7,0 8 91,0 0-1829,0 0 90,0 8 2062,0-6 449,0 7-269,0-17 90,0 5-450,0-14 360,0-2 1882,-21-27-1644,15-4-577,-15-7 496,10 1-477,9 16-78,-9-6 222,11 8-4,0-9-2152,0 15 1284,0-20 1118,0 29-858,0-13 388,0 17 1960,21 26-1440,-5-3-203,8 23 0,8 0 1,-5 3-1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5:59.4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76 26586,'13'10'-4971,"9"7"3339,-9-15 2738,0 6-1634,-2-8 1637,0 0-381,-9 9-2593,9-7 1480,-11 7-441,0-9 2070,0 0-960,11 0 745,-9 0-1119,30-17 45,-26 13 1884,15-22-2226,-11 24 2848,-7-6-4066,18-1 1651,-7 7 262,-1-7-625,-2 1 15,-11 6-1397,0-6 380,-32 25 819,13 4 1306,-26 0-886,32-5-949,-9-7 1388,20-7-354,-9 7 1654,11-9 522,11-9-2572,-9 7 667,30-23-723,-16 12 848,19-14-901,-11 7 422,0 2 153,-11 7-578,-13 3-1245,-24 8 2090,-3 8 368,3-6-657,-18 23 1,34-12-1,-24 15 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6:00.8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0 523 24005,'0'-21'-9810,"0"-4"6780,0 23 1515,0-15 696,0 15 124,0-15 262,0 15 108,11-15-864,13 6 3449,-8 1-330,27-16 83,-17 5-1022,16-5 0,7-3 31,-5 4 1,2 0 36,18-8 0,3 1 72,-14 11 0,3 2-688,9-5 0,8-1 1,-9 4-339,-15 6 1,1 2 121,18-3 1,9-1-1,-15 6 451,-3 11-648,-1 14 0,-4 8-566,-22 12-287,7 17 1,-4 3-1111,-16-3 1483,8 3 0,2-3 0,-3-8 1,9 11-1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6:01.65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0 23696,'-27'0'-449,"6"0"449,21 0 0,0 0 0,21 9-1024,6 1 440,21 1 362,10-3-45,-7 1-69,18-7 274,3 7-175,13-9 282,-35 0 0,6 0 240,15 0 1,10 0 0,-6 0 73,-2 0 0,3 0-251,-1 0 1,13 0 0,-1 0-1,-15 0 28,-11-1 0,-2 2-38,18 0 1,8 2-1,-16 1-155,-5 6 70,-4-6 0,-10 3-205,-34 10-1396,5-15 1477,-21 7-2062,0-9 2618,0 0-315,0-9-2184,0 7-87,10-7 1975,-7 9 1754,8-8-1847,-11 6 259,0-6-2352,0 8 1542,0 0 1250,-11 0 1,-2 17 0,-11 4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6:05.28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76 25875,'-14'-11'-6774,"4"3"4846,10 8 3676,0 0-699,0-8-3643,0 5 766,-11-5 1617,8 8 301,-7 0 1221,10 0 90,0 0-1311,21 0-90,6 0 1262,20 4 0,7 0 1112,28-1-1929,-7-1 0,13 2 1,-6-2-464,-10-2 1,3 0 40,6 0 0,15 0 0,0 0 0,-12 0-23,-3 0 0,0 0 45,-6 0 0,11 0 0,-3 0 0,-16 0-45,27 0 152,-22-2 0,-14-4 508,-45-5-1311,-2 0-315,-11-6-1484,-11 15 1996,9-6-2442,-52 16 2868,12 3-10,-30 8 1,3 8-1,8 3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3.45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1 133 12989,'0'-30'-2574,"0"-5"1267,0 14 788,10 2 447,-7 2-908,29 15 1155,-27-7-185,38 35 0,-38-3 0,16 23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4:29.0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98 0 7533,'-18'66'-360,"1"1"0,1 25 315,4-19 0,3 0-5448,9 12 5493,-11-1 90,9-6 862,-9 7-1042,11-9 45,-1-21 0,2 0-45,10 13 989,-9 28-989,9-64 0,0-4-90,-9-19-89,19-35 179,-18 2 701,8-22 1,-11-9 0,0-4-1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4:29.7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145 314 7533,'-24'39'-900,"10"8"-4850,-7 9 5570,19 12 540,-9 16-1,11 11-269,0-43 0,0 2-480,-1 3 1,2 0 254,3-1 0,3 2 45,4 16 0,1 0-61,-3-21 0,-2-1 151,5 17 0,-2-3 0,-10 13 1822,0 5-1463,0-8-44,-5-13 0,-1 0-225,3 18-180,7 0 0,3-4 180,9-17-315,0-10 0,3-4 45,5-14-269,21-21 449,-26-16 948,12-56-1128,-31 25 180,5-30 0,1-7-90,-3-1 135,2-21 0,0-4 47,-5 0-63,1 21 1,0-12 0,-3 10-30,-2 21 0,-2-2-742,3-21 0,0-10 1,-5 11 741,-7 22 0,-4 0 0,3-14 0,-2-15 0,0 0 0,1 12-63,-5 2 0,-2 2 130,4 2 1,-4-12-1,1 4 1,3 19 2095,-10 0-1533,-4-1-630,23 79-55,11 19-35,9 15 0,3 10 135,-4 11 0,0 2 1098,9 3 0,1 2-1143,-6 12 0,0-6 0,12 6 90,-15-20 0,-1 13 0,-1-9 0,0-19 0,-1 1-90,-2 10 0,-1 15 0,-1-1 0,0-13 45,-2-10 0,0-2-105,0 23 0,0 9 0,0-14-30,0 9-492,5-11 0,0-9 402,-2-40-180,8 9 360,-11-34 0,0-17 0,0-5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4:30.3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648 0 7533,'-38'0'-720,"4"0"360,21 8 180,-9 3 360,9 8-90,-22 8 0,9 28-180,-20 7-330,12 11 0,-1 5 510,8-31 0,-2-1-60,-7 14 0,-4 6 0,4-6 15,8-10 0,1-5 0,-9 4 0,2-3-45,0 15 0,20-48-90,4 12 90,10-22 0,0 5 0,0-16 930,0-28-930,10 2 45,11-13 0,4-3 45,7-7-45,17-5 0,0-1-135,-14-2 135,13 6 0,2 1-135,-7 4 90,12 2 0,2 6 0,-9 19-1741,1 3 0,0 6 1741,-9 18-505,40 34 505,-27-18 45,-1 28 0,-3 7-45,-3-2 134,5 7 1,-4 4-45,-15 13-1066,11-10 1,2 0 1065,-2 4-773,-9-10 1,1-8 682,2-24 1275,-2 17-2085,-11-39 924,-11 5 1,-2-8 0,-11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6:12.18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57 25404,'-13'-11'-5302,"2"3"3504,11 8 3596,0 0-720,11 0-359,2 0-205,11 0-129,10 0-434,14 4 0,6 0 1227,31-1-735,-7 2 1,15 1 0,-9-1-484,-17-3 1,2-2 16,5 4 1,13 1 0,0 0 0,-13-2 32,-6-1 0,-2-1-17,14 0 1,9-1 0,-14-1 141,11-10-85,-26 3 0,-9-3-63,-24-8-742,-6 0-339,-21 9-1732,0 2-19,0 8 2650,-32 8 0,14 11 0,-27 10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6:25.3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1 780 23526,'37'-34'-515,"0"0"1,9 5 0,-1 1 471,30-26-2,-28 29 0,1 1 103,-2-4 1,4-1 294,38-12 1,5 0-132,-15 9 0,4 1-137,0 0 1,6-2 0,-2 5 58,-16 10 1,-2 2 0,1 0 89,9-6 1,2 0 0,-1 2-201,-6 6 0,-1 1 1,2 0-1,7-5 0,2 0 1,0-1-1,-2 3 1,0 0-1,-1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6:27.9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1 666 23604,'48'-78'-3570,"-11"12"2190,40 3 1709,-21 29 364,27-10-38,-14 16-65,-8 7-335,5-1 1,4 0 136,18-10 45,-26 13 0,9 0 1,-5 2 207,-6 1 1,0 1-385,12-3 0,8 0 0,-3 1-217,12 1 1,1 1 0,-17 0 0,3-1 0,-2 0-1,22-3 1,0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7:54.11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49 268 18782,'-27'-9'-2514,"6"7"2717,21-6-1523,0 8 1974,0 0-278,10 0-107,-7 0-67,61 0-202,-40 0 426,53 0-289,-29 0 710,2 0-870,0 3 1,2 2-116,17 6 45,8-2 0,3 1-84,16 9 120,-19-12 0,12-1 0,-10 0-192,-24-1 0,2 0 225,33 0 1,16-2-1,-18-2-972,8-10 1048,-26 4 1,10-1 0,-9-2 157,-16-2 1,-3-1-1055,18-3 0,1 1 1201,-21 3 0,6 1-202,21-2 1,18-1-1,2 0 1,-14 3 55,-4 0 0,2 1-144,-8 1 1,14 0-1,4-1 1,-6 1-1,-17 2-1049,-5 0 0,-6 2 1017,22 2 1,5 0-33,8-7 0,10-2 33,-25 4 1,8-1 0,1 0 0,-4 0-74,4-1 1,-3 0 0,12 1-203,-8 1 0,14 1 1,7 0-1,-1 1 0,-9 0 1,-16 0 295,19 0 1,-5 0-131,-4 3 0,14 2 1,-3-1-1,-21 0 72,-26 1 1,-3-2 40,24-1 1,12-2 0,-7 2 52,-3 1 0,4-1-119,6-1 1,16-2-1,0 0 1,-15 1-84,-2 3 1,0 0-43,0-1 0,13 0 0,0-1 0,-13 2 166,-3 0 0,0 2-18,1-2 1,12 1-1,1 0 1,-14 1-19,-3 3 0,-2 0 89,-6-3 0,9-1 0,0 0 1,-11 1-110,0 3 1,2 1 18,11-3 1,17 1-1,0-1 1,-13-1 133,-1 1 1,2-1-121,-9 0 1,16 1 0,4 0-1,-7 0 1,-17-1 432,-4 0 0,-2-2-417,15 1 0,16 0 0,-1 0 0,-17 0 34,-20 0 1,0 0-34,11 2 1,15 0-1,0 1 1,-15-2 567,-13 0 1,-2 0-548,20 4 0,8 1 0,-11 0 592,-22-1 0,-3 1-703,40 11 1,-3 2-113,-4 4-23,-27 2 1,-4 3-450,-6 3-60,0 24-419,-22-23 14,-4 46-762,-22-48 517,0 56 92,-11-52 1252,-23 33 0,-9 5 1,-18 4-1,3-4 1,1 0-1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7:55.4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110 152 21912,'-24'-29'-7038,"10"1"2476,-18 0 3921,27 7-654,-16 2 1324,21 3-74,0 14 101,-11-7-1357,9 9 6980,2 26-4922,23 13-2885,1 14 0,0 4 1909,16 21-195,-10-3 0,-4 0-488,1 1 613,-3 16 1,-3 2-461,-5 1 192,-5-25 1,2 10-1,-5-11 244,-5 24 443,-1 1 0,-4-2 0,-12-14 0,2-24 0,0 0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7:55.7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0 23899,'24'9'-2700,"10"1"1976,-7 9-1357,18 9 1315,-18 1-373,40 34 326,-36-10-241,25 12-618,-32-10 98,0 36 258,-10-48 670,-4 33 47,1-74 1848,45-53 439,0 2-1560,5-16 1,3-5 0,-19 27 0,0 1 0,14-13 0,0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9:45.68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1085 24020,'24'-11'862,"-11"-6"-2739,8 15 1975,-18-15-2197,18 15 2348,-18-6-1623,29 8 1532,-16 0-226,19 0-552,-1 8 511,-7 3-707,-3-1 1357,18 7-1357,-34-6 382,67 8 0,-64-9-710,74 7 789,-53-6 168,58 7 393,-37-7-59,-2-2 0,0-1 208,5 3 240,15-6 1,1 1-268,-8 10-152,12-14 1,3-2 195,1 8-154,15-11 1,1-2 84,-13 3-120,13-6 1,-9 0 114,-49 6-198,21-3 1,2 1 38,-16 4-103,20 4 0,3 1-200,4-3 73,1 2 1,0 0-61,7-4 73,6 1 1,7-2-7,-23-2 1,3-2-993,6-1 1,8-1 0,-8 1 1004,-5 0 1,-1-1 107,7-1 1,7-1 0,-12 0 125,18-1-122,-26 4 1,9-1 0,-8 1 13,27-5-24,0 3 1,2 0 106,-43 2 0,1 1-154,14-1 0,7-1 0,-8 1-11,-12 0 0,0 1-17,19 1 0,9 1 1,-9 2-86,-17 1-1,-1 0 51,18-2 1,10-1 0,-11-1 795,-22-1 1,-3 0-763,24 0 0,1 0 21,-17-4 0,0 1-647,16 3 1,1-1 641,-11-3 0,4-1-748,15 0 0,9 1 0,-11 0 846,-24 3 1,0-1-64,35-1 1,15-1 0,-16 1 2,-36 3 1,-1 0-33,27-2 0,12 1 0,-11 0 291,-24 0 0,0 1-355,29 0 0,11-1 1,-11 0 210,-25 1 1,-2-1-88,16 0 0,9 0 1,-11 0 180,23-5-152,-8 2 1,17 0 0,-11 2-41,-23 5 1,2-1 21,6-3 0,14-3 0,0-1 1,-15 2 83,-6 2 0,-3-1 0,24-4 1,12-3 0,-12 3 13,-23 5 1,1 0-180,19-3 0,10-1 1,-11 3-44,-19 5 1,-1 2 27,18-3 0,9-1 1,-10 2-2,-24 2 1,3 0-3,16 0 0,17 0 1,1 0-1,-14 0-103,-3 0 1,-2 0 551,12-2 1,9-1-1,-12 0-460,-16 3 0,-7-2-17,-12-6 1,3-1 83,15 5 0,9 2 0,3-2-587,-9-2 0,3-1 0,0-1 0,-2 1 561,9 0 1,-2 0-1,4 0 43,-3 0 0,5 1 1,-4-1-1,-13 0 12,-11-3 0,1 0-21,17 2 1,16-1 0,2 0 0,-14 0-24,-1-2 0,1-1 14,-8 1 1,14-2-1,4 0 1,-5 0-1,-15 1-4,3 0 1,-3-1-2,7-2 0,12-4 0,1 0 0,-14 2 4,-6 0 1,0 0-40,0 1 1,11-3-1,-1 0 1,-11 2-26,-7-1 1,0 2 53,6 1 0,13-2 1,-1 1-1,-12 3-164,-8 1 1,-1 0 82,25-2 1,10-3 0,-15 4-178,6 0-571,3 2 0,-6 5 556,-35 15 393,28 10-467,-68 11 0,-42 16 1,-8 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6:38.29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0 17186,'0'21'-3259,"11"-4"882,-8-17 3786,7 0-564,-10 9-1368,0-7 150,11 6 43,-8-8 330,7 9-74,-10-7 558,11 7-1373,2-9 889,11 8 396,0-6 310,0 6-260,0-8-446,11 0 889,13 0-75,13 0 75,0 0-889,19 0 419,-27 0-310,38 0 310,-49 9-681,46-7 229,-56 7-312,45-1 205,-47 2-293,36 10 71,-36-10-75,25 16-116,-28-22 613,29 30-733,-27-30 831,27 30-718,-29-30 795,29 21-414,-27-23 523,27 6 16,-19-8-3550,11 0 3895,-11 0-550,19 0 545,-26 0-502,15 0 343,-21 0-449,10 0 102,-7 0-194,18 0 0,-18 0 0,8 0 0,-1 0 0,3 9-288,1-7 215,39 6-67,-42-8 140,63 0 0,-55 0 0,6 0 0,3 0 0,4 0 23,0-4 0,0 0 368,-11 2-258,43-7 131,-59 9-264,27-8 193,-29 6-91,39-15 218,-34 15-281,56-15 96,-45 15-93,7-6 0,1-1 47,-6 7-97,10-2 1,-1 0-193,-9 4 2,46 0-218,-51 0 235,16 0-155,-30 0 1,9 0-68,-11 0 3603,43-9-3247,-33 7 267,65-6 31,-67 8-181,22 0 0,1 0-21,-18 0 22,28 0 0,0 0 72,-27 0 0,60 0-139,-68 0-175,15 0-32,-21 0 20,0 0 93,0-9 374,21-1-121,-16-1 443,48 3-310,-34 8-1935,6 0 1,3 0 1704,15 0-526,-9 4 0,-2 0 521,0-2-325,43 7 62,-57-9-424,49 0 310,-49 0 231,36-18 339,-38 14-1068,8-17 1,5 0 1256,16 14-266,4-9 0,0-1 303,-1 6-755,-15 6 0,-2 0 563,-4-4-217,37 8 0,10 2-111,-42-1 0,0 0 726,36 0 1,0 0-943,-37 0 0,-9 0 185,-4 0-15,17-1 0,2 2 1,0 8-1,-3-4 0,-1 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4.81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1 163 8960,'13'10'-719,"-2"-2"540,-11-8 358,0 0-71,10-8-208,-7-3-132,8 1 175,-1-7-149,4 7 389,10-10-185,10 1-95,3 9 133,11 10 93,-10 10 81,-14 18-145,-3 1-56,-18 1-187,7 6 48,-10 10-94,11-4-3481,-8 38 3385,18-43 162,-18 7-173,7-27 316,-10-15 92,11 7 51,2-18 82,22-44-135,-9 24-8,12-27 0,2 0-45,-6 24 144,33-29-625,-43 44 659,0 15-386,32-6 274,-24 16-118,23 3 177,-31 7-361,11 2 257,-8-2-113,7 2 86,-10-10-91,11 7 4,-9-15 106,30-2 5,-37-11-5,56-24-16,-54 11 50,56-20 89,-48 31 2841,27-12-3051,-29 32-207,-3-6 943,-13 18-686,-1 17 31,3-4-51,11 40 174,0-36-395,0 33 322,0-46 218,0 5-136,0-19-307,11-26-26,-9 4 23,9-48 109,-11 33 72,0-58-235,-11 25 176,-2-9-121,-11 15 258,-32 19-50,24 15 14,-67 2-14,65 19 119,-54 19 32,48 2-31,-29 32-64,29-28 86,-6 62-309,22-58 32,22 66-155,4-68-109,44 34 165,-28-48 312,25 4-4,-30-25-59,11-3 159,21-58-75,-26 37-112,-18-16 1,-5 1-135,-9 22 75,-22-45-40,8 45-18,-18-20-109,18 35-133,-18 2 503,18 24-217,14 31-177,-6-3 156,38 36 119,-27-37-1689,10 5 0,4 1 1730,10-1-1162,0 13 1,0 1 823,2-5 85,-2-4 1,-2 1 316,-9 8-303,5 20 113,-23-40-111,-32 2 90,-6-33 144,-42-3 71,37-8-86,-32-8 2059,48-11-2008,-19-2-9,12-6-123,-1-9 787,10-30-998,25-22-275,5 16 337,14 17 1,6 6-149,7 11 288,6-11 1,3 1-65,4 12 79,-5-3 0,-1 0-53,4 5 287,15-20-76,-43 23-93,6 5-30,-29 15 145,-3 3-362,-24-9 186,-13 4 79,-1-6-56,4 11 80,10 8 247,0 8-199,11 2 248,2 26-293,11-4-348,32 48 18,-3-34 13,14 5 0,5-4-119,8-12 83,1 1 0,-3-2 226,-19-11 1,40 5 0,-49-19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9:49.57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25 125 13843,'0'-19'-2298,"0"8"1682,-11-14-428,8 21 525,-7-12 203,10 7 421,0 7-26,0-7-451,10 9 924,-7 0-270,40 0 593,-35 9-647,41 1 1,19-2 82,-10-1 0,1-1-1826,11 4 1,1-3 1730,-2-9 1,-2-5 19,-13-1 0,-4-3 24,19-10-22,-1 7 0,-3 1-81,-17 2 190,29 28-519,-53-10 49,21 44 0,-26-37 0,13 22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39:50.13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38 13666,'24'-19'263,"0"8"112,0 3-378,0 8-501,11 0 287,-9 0 152,20 8-269,-9 20-127,11-5-135,0 38-371,-11-27 189,-13 29 126,-13-31 27,-33 21 515,17-30 15,-16 21 496,21-22-461,-11 13 633,8-13-149,-29 13 371,27-22 3,-27 12-330,29-23 24,-7 7-74,10-9 60,0-9-691,0 7 213,0-15-621,0 7 150,0-1-186,0 3 0,0 8 119,-11-8-39,9 5 478,-30-22 0,26 21-91,-36-30 177,26 22-78,-19-16 163,0 0-557,-2-1 485,11-1-37,-6 3 12,29 16-50,-8-14-112,11 12 368,22-31 343,-6 21 13,29-22-36,-19 33 428,30-5-563,-37 25-390,13 3 0,-21 25 0,2 4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40:39.35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1835 1293 20415,'13'-49'-4258,"9"11"5036,-20 11-1828,9 16 2643,-11 3-2682,0 8 1201,0 0 242,0 8-1695,0 3 817,0 8-475,0-8 809,-21 31-441,5-25 2100,-19 35-1471,11-30 486,-11 13 1026,19-13-165,-37 13 569,35-22 174,-38 12-1022,29-23-1230,-50 15 587,-11-6-504,6-1 1,-1-1-37,29-3 1,-1-1 130,-41 0 0,5-1-706,27-4 310,-14-7 1,2-4-714,28-1 673,-12-21 1,0-4-1091,15 7 836,-9-18 1,-4 1-700,-8 19 890,8-8 1,1 3-541,1 18 524,-32-27-18,59 29 483,-16-48-699,31 33-184,14-50 1107,14 45 71,13-23 0,2-2 534,-8 14-567,25-19 0,4 5 889,-16 30-379,25-8 0,5 3 2034,5 10-1433,9-4 1,1 1 432,6 3-1413,10 0 1,-1 2 335,-6-1-476,2 8 1,-1 1-166,-7-6-165,-3 9 0,-1 1-592,-6-10 603,-9 14 0,-3-1-249,-7-10 376,8 6 1,0 1-185,-10-4 357,37-4-217,-75 17-234,-2-8 498,-11 5-1650,10-14 1163,-7 15 416,8-6 161,-11-1-1975,0 7 127,0-6 363,-11 8 486,8 0 1814,-7 0-1087,10 0-683,-11 0-90,-2-9 754,0 7 799,-9-6-432,9 0-1477,-22-3 475,9 1-129,2 1-56,2 9 776,20 0 1105,-19 0-797,18 25-515,-8-10 1345,11 38-1697,0-30 129,11 21-406,-8-23-106,7 7-931,-10-17 633,0-11 2275,0-11-2347,0-50 1402,0 31-180,-10-56 312,7 60-184,-18-35-61,18 38-111,-8-4-1921,11 9 2055,11 16 1547,2-7 475,11 18-1318,-11-7 331,30 16 21,-24-16 98,37 14 161,-40-5-1241,16-1-1080,-19 7-1381,21-14 2955,4 13-1078,-1-13 1239,-2 5-1248,-11 0 150,-11 11-609,-13 36 256,-24-10 1206,-12 11 0,-8 1-412,-25 3 0,17-4 0,0 4 1,16-21-1,0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40:20.68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24 77 21018,'-13'-32'-9271,"2"7"5910,11 16 3332,0 7 120,0-7-17,0 9 1494,0 0-302,22 9-2033,-6-7 2705,29 24-830,-8-22 187,32 30-853,-15-21-9,-4 4 0,1 2-1296,15 1 587,-13-6 0,-2 0 526,3 5-641,1-9 1026,-41-1-1485,7-9 1743,-18 0-433,7 0 224,1-9 161,-8 7 147,7-6-39,1 8-580,-8 0-147,7 0 0,-10-8 1,0-3-1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40:21.17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192 153 21025,'0'-21'-6380,"0"-5"4523,0 16 794,0-1 533,0 2 266,0 1-14,0 6-110,0-7-960,0 18 1235,0 61 91,0-28 3602,0 47-3562,-10-51 406,-4 25-94,1-18 50,-8 26 96,18-47-321,-18 9 821,18-30 662,-18-21-1617,18 4-758,-8-64 111,11 40 98,11-34 271,-8 9 218,18 10-288,-18-12-1057,7 1 1666,-10 39 484,0-18-519,0 41-50,0-6-465,11 8 1447,-8 0-623,18 0 535,3 8-755,56 11 496,-32-6-115,40 21-191,-72-30 181,26 30-1960,-26-21 10,8 14-304,-13-8 239,-54 0 2346,32 0-583,-34-1 0,-5 0 590,15 13-722,-9-4 0,-3 1 1383,-3 13-1565,-19 21 1,18-10 0,-8 13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41:22.89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921 1141 25204,'-13'0'0,"2"0"90,1-9-2592,7 7 1001,-18-7 1223,18 9 889,-18 0-152,8 0-459,-11 0 0,-11 0 0,8 0 1161,-29 0 90,16 0-542,-29 0-709,19 0-90,-20 0 90,20 0 0,-9-25-738,11 9 183,-10-36-775,18 20 195,-27-40-357,38 36 698,-1-14 0,4-3-1209,10 13 916,-3-24 1,6-3-471,21 16 922,-8-6 0,3 1 116,21 11 689,0-18 29,21-1 741,16 3 536,-8 2-466,23 24 0,0 9 1677,-28 11-1567,30 0 0,-4 5 983,-42 10-1048,45 8 48,-48-6-401,27 6-436,-40 1-935,38-7 293,-36 7-838,49-18 1198,-38 7 152,27-15 422,2 6-192,17-7 342,-11 7 329,-19-6-785,-34 15 707,-11-6-3147,0 8 2154,0 0 0,-21 0 0,-6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41:23.22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58 25384,'0'-21'-7890,"0"-5"5291,0 24 1389,0-6 340,0 8 2950,0 0-595,11 0-371,2 0-1114,11 0 1950,0 0 90,32 0-90,-34 8-904,63-6-1397,-64 15-1018,35-15 997,-11 15-415,-16-15 361,27 7-123,-29-9 237,8 0 994,-22 0-644,-2 0 1020,-22 8-1294,8-5 673,-29 13 100,27-14 168,-38 24-463,27-14-316,-61 49-202,43-33-3118,-44 33 3439,41-31 1,0 7 0,2 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17:05.0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97 877 7083,'-38'0'450,"14"0"-180,3 0-91,18 0 181,-7 0-270,10 0 0,0 0 90,0-9-90,10-10 90,4-19 0,10-2-90,2-9 0,4-8-45,1-1 0,2-4-135,4-15 0,0-2 45,-7 12 0,-1 1 0,1-1 0,-4 7 45,-8 3-90,25-12 180,-40 66-3662,18 64 3482,-19-1-999,4 26 0,-1 5 1044,-4-40 0,-2 0-185,1 47 1,0 0 139,0-45 0,0 0-90,0 15 0,0 9 0,0-9 180,0 29-394,10-21 0,1-10 304,-5-37 1334,15-29-1514,-21-21 270,0-51 0,-11 8 0,-2-28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17:05.2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 7533,'-13'10'0,"-8"-2"180,18-8-1,-7 0 1,10 9 0,0-7-180,0 7 180,0-9 180,21 0-180,-16-9-90,59-1-180,-21-1-270,39 3 270,-31 8 90,-6 0 0,-10 8 0,2 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17:05.4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1 7533,'-53'46'-630,"0"-14"900,50 12 0,-29 11 0,27-2-180,-27 20 179,29 10-269,-13-30 0,0-1-90,11 25 0,-16 0-539,21-66 539,0-3-360,0-8 270,0-8 180,0-11 0,0-10 0,0-10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6.65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1501 18653,'0'-29'-5033,"0"2"2546,0 7 1199,10 2 1139,4-10 347,10 7 417,0-15-476,0-2-761,10-11 1220,-7 1 71,29-33-82,-16 27-684,-12 13 0,2-1 274,29-23-1842,2-6 1,3-2 1772,-26 31 0,1-2-86,14-16 1,7-7 0,-8 10 100,18-11-38,-13 6 0,0 0 47,7-2-150,-22 18 0,-4 2 87,-9 1-451,3-9 214,-32 39 163,-11-4 1,-2 9 0,-11-3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17:05.6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0 190 7533,'0'-29'-90,"0"2"360,0 7-1,11 2-89,-8-1 0,18 8 180,3-6-180,3 6 180,39-7-180,-23 7-1652,17 5 1,2 4 1471,0 2-1179,0 11 0,-2 3 999,-17 1-363,2 55 453,-45-35-270,-36 33 0,-16 4 135,16-30 0,-3-2 135,-30 30 0,0-3-89,5-8 179,-2 2 0,71-54 0,0 8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17:05.8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312 20 7533,'13'-11'-540,"9"2"180,-20 9 0,9 0 1080,0 0-360,-9 17-270,9 5 90,-23 21 0,-8 10-180,7-2 0,-3 2 89,-22 30 1,-4 2-689,16-20 1,-1 0 268,-3-5 0,-4 3 1,7-7 239,-5 35-90,9-31 0,4-4 180,8-1 0,8-15 0,-7 6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17:06.04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95 7533,'0'20'0,"0"6"0,0-24 270,0 15-91,10-6-89,4-1-90,10-1-90,-1-1 0,23-6-449,-6 7 89,10-19 0,1-6 270,-3 1 180,-1-17 0,-6-5 0,-25 1 0,5-27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17:06.25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97 7533,'0'-30'719,"0"3"-539,10 16 360,4-6-360,9 15 0,1-7 179,32 9-179,-2 0 90,28 0-360,11 0-716,6 0 537,-1 0-1668,-44 4 0,-4 1 1757,3-3-2838,14 7 3018,-51-9 0,5 0 0,-21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17:06.7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2912 886 5992,'26'-80'0,"6"7"-5018,-19 11 5018,1 17 450,-4-18 1201,-31 25-1381,5 0-90,-18 0 90,-12-9 0,-18-2 0,-8-1-225,21 19 0,-1 1 346,-26-20 0,-4 3-481,4 16 0,-1 7 14,-8 1 1,-2 3 30,-3-1 0,-5 4 167,12 11 1,-5 4-1,7 2-257,4 3 0,-2 5 45,-14 3 0,-9 5 1,8 1-1061,6 2 1,4 4 1089,9-1 0,-3 3 0,8 2-30,5 2 0,1 9-399,-3 11 0,-10 13 0,2 3 1,11-4 488,0 9 0,5 9 0,18-19 0,-6 11 0,-1 7 0,1 1 0,8-3 0,12-9 0,9 6 0,12-6 0,4 8 0,-1 8 0,3 12 0,2 5 0,2-5 0,3-13 0,1-10 0,3-8 0,8 4 0,12 21 0,11 10 0,3-3 0,-1-19 0,4-12 0,9-11 0,10-5 0,14 2 0,4-4 0,-9-11 0,10-8 0,5-11 66,-15-7 0,12 0 0,4-2 0,-2-3 0,-13-2 69,21-4 0,0-9-27,-19-1 0,13-6 0,4-2 0,-7-1 0,-15-2-18,2-9 0,-4-7 0,-6 5 0,10-8 0,4-2 0,-5-2 0,-13 4-1,4-15 1,-6-10 0,-4 3 0,8-15 0,2-5 0,-4 1 0,-9 10-90,-7 6 0,-8 5 0,1-9 18,-2-5 0,2-12 0,-1-4 0,-3 4 0,-7 12 27,5-17 0,-11 2-45,-13 10 0,-6-10 0,-3 0 0,-1 12-45,1-5 0,-15 6-23,-22 10 1,-19-4 0,-5 4-1,5 14-22,-4 8 0,-7 12 245,-17 2 1,-13 3 0,2 9-726,19 11 0,1 6 1,-2 3 569,-17 5 0,-3 4 0,1 0 0,5-1 0,1 1 0,0 3 0,0 6 0,-1 0 0,1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43.9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2557 5824,'17'5'359,"-4"-3"-448,-13 3 358,0-5 91,0 0-270,7 0-90,-5 0 90,4 0-90,-6 0 180,0 0-180,7 0 90,-5 0 90,5 0-90,-1-5-90,-4 3 90,5-3 0,0 5 0,-6 0-90,6 0 90,-7-5-1,0 4 1,14-10-3392,-11 9 3392,17-3-90,-11-6 0,6 9-90,-7-9 270,33-5-180,-26 12 90,34-23-90,-32 19 0,18-15 0,-16 10 0,23-10 0,-16 10 0,4-5-90,6 6 3482,-18 0-3392,18 0 90,-13 0-90,1 0 90,11-6-90,-16 10 0,23-13 0,-23 13 0,10-15 0,-7 15 0,1-13 0,1 13 90,11-15-90,-16 10 0,23-10 0,-23 9 0,30-19 0,-29 16 0,22-16 0,-18 20 0,13-10 0,-5 10-90,5-10 90,-6 9 90,-7-8-90,11 8 270,-10-8-90,13 3-180,-8-5 90,-6 5 90,11-9 0,-16 8-270,3-4 90,-9 6-90,2 6 0,2 0 0,5 0 90,0 0 0,2-6 0,6 5 0,1-10 0,-8 15 0,26-24 0,-27 27-90,27-22 90,-25 15 0,6-2 0,1-3 0,-1-1 90,-6 10-90,-9-8 0,19-1 0,0-14 90,6 5-90,9-3 0,-37 17 0,29-11 0,-29 14 0,30-23 0,-17 22 0,33-23 0,-30 18 0,28-7 90,-37 9-90,30-9 0,-36 12 0,35-17 0,-37 19 0,18-9 90,20-11-90,-5-4 0,17 0 90,-4-7-90,-30 24-90,9-8 90,-7 11 0,-11-5 0,24-2 90,-23 0-3482,17 2 3392,-13 5-1832,14-11 1832,-5 8 0,19-18-90,-3 13 90,-8-4-90,2 6 90,-18 6 0,13-5 0,-11 3 2486,16-9-2486,-24 10 0,31-10 0,-35 15 2918,26-8-2828,-16 4-180,8-1 90,5-5 0,1 1 180,-6 3-180,12-8 89,-19 8-89,24-9 0,-29 10 90,36-10-90,-42 15 0,33-13-90,-29 13 270,26-20-180,-12 18 90,12-22 0,-11 28 0,10-28-90,-17 28 90,23-29-90,-29 24-90,49-35 90,-38 27 0,33-22 0,-39 25-90,24-8 180,-28 8-180,14-3 90,-26 10 0,-3 1 0,-6 6 0,0 0 0,-6 0 0,-3 0-270,-13 0 270,5 0-269,-18 0-1,9 0 180,-4 6 0,-5 6 90,16-4-90,-3 14 180,15-20 0,-6 25-90,9-17 90,-9 23 90,13-18 0,13 7-1,-3-15 91,33-2-180,-23-5 90,29-11-90,-30 4-3302,9-16 3212,-12 10 0,-8-15-90,-1 13 90,-7-8-270,0 16 180,-7-4-180,5 10 3482,-11-4-3661,-2 5 269,-2 5 180,1 2-90,10 5 90,-1 5 180,5-9 90,-5 14-180,7-14 359,0 9-359,7-10 270,8-1-270,-4-6 180,16-11-180,-17 3 90,19-20-270,-19 13 0,3-24-90,-13 23 90,-7-13-90,-1 18 180,-7 4-360,0 2 360,-7 5-180,5 5 180,-5 12-90,13-2 180,2 19 90,7-25-180,0 13 180,0-16 0,7 1-180,-5-2 90,18-16 0,-10 9 0,12-25-90,-13 23-90,4-28 90,-11 28-180,5-23 0,-14 24 0,-1-7 0,-8 10 90,-6 5 90,12 2-90,-10-1 180,-2 16-180,10-13 450,-8 24-360,20-18 180,0 3 270,20-2-450,-8-14 360,30 9-270,-23-16 90,16-12-180,-25 7 89,11-27 1,-13 21 0,1-14-180,-3 13 180,-6 5-90,-6 5-359,-10-4 269,0 10-360,-20-5 270,17 6 0,-36 16 270,26-1 0,-15 15-90,22-6 270,14 5-270,1-3 180,14 3-90,1-15 90,21 2-90,-11-15-90,38-12 0,-27 7 0,15-23 0,-22 19 0,0-20 0,-12 13 0,3-13 0,-13 15 89,-13-5-89,3 12 0,-33 1-89,23 5-631,-36 21 720,43-10 0,-21 17 90,26-16 0,-1 5 0,2-3 180,14 3-90,2-5 89,13-5-179,-5-7 0,4-7-90,-5-5 180,6-11-180,-12 14-90,10-18 90,-18 19-90,5-9 90,-14 10-539,-2-4 269,1 10-180,-12-4 90,16 10-90,-9-4-989,13 10 1439,0 1 0,0 1 0,0 5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49.2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238 82 6633,'17'0'-809,"3"-5"899,-19 4-180,6-9 90,-7 8 270,0-8-91,6 9 1,-4-10 180,5 5 270,-1-6-360,-4 5-180,4-3 359,-19 9-359,10-5 90,-10 6 180,-14 16-270,14-12 180,-35 22-180,24-18-90,-13 9 180,8-5-360,-8 4 180,12-2-90,-3 13-90,20-7 270,2 24-180,6-16 90,0 32 0,0 11 0,0-1-90,0 10 90,0-17-45,3-10 0,0 1-135,-1 24 90,1 11 0,0 1 90,-3-14 0,0 13 0,0 1 0,0-13-523,-3-7 0,0-1 433,1-4 180,-1-6 0,0-3-90,3-4 180,13 35-90,-10-59-90,23 10 89,-16-30-89,25 7 0,-17-13 0,23 3 90,-29 0-449,14-4 179,-17 5-990,6-17 990,-1 3 327,-5-14-147,-3-1 0,1-2 0,1-4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49.7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1 178 7083,'0'13'360,"6"2"-90,-4-8-180,4 5-1,1-6 1,-5 5 0,11-4 90,2 4-90,1 1 270,25-6-270,-21-6 180,35-27-180,-35 5 90,14-28-270,-26 14 0,-1-12 0,-14 12-180,-14 1 90,3 22 0,-17 3-719,-1 15-451,-10 38 1081,13-11 172,6 29 1,21-25 0,-3-1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0.8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60 71 7533,'-8'5'90,"-6"-4"90,6 4-91,0 1 271,1-5 0,7 4-180,-6 1 0,4-5 0,-5 4-90,14-10-360,1-12 360,7 3-720,-7-14 630,6 15-360,-13 1 180,6 2 1,-7 8 89,0-3 90,0 10-90,7-3 90,-6 13 0,12-7 0,-4 10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1.21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59 7533,'0'-12'-270,"0"-5"270,0 9 90,0-3 180,0 6-1,6 4-179,9-4-90,2 5 90,4 5-359,1 7 179,-13 6 0,11 1-270,-18 19 180,-2-21 90,-15 31 90,-1-32 360,-12 16-360,18-24 360,-10 8-360,18-15 179,2-6-179,8-3 90,7-9 0,13 0-270,-10 9 180,11-7-89,-1 8 89,-10 1 0,10 1 0,-13 5 0,-7 5 0,-1 6-360,-7 13 360,-7-5-540,-1 14 360,-7-24-360,0 18 361,7-25 179,1 9 0,7-22 0,0-2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6.90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0 228 18653,'24'-19'-2983,"0"0"2199,0 0 510,-10 0-222,18 0 724,-6 0-214,33 1 386,23-2-362,-15 1 174,6 5 0,-2 1 258,-18 0-193,16 1 0,-8 7 458,-39 14-943,20 26-130,-52-9-506,-4 18-168,-52 9 586,21-17-42,-25 19 102,14-11-98,38-21-3326,-35 22 3793,47-33 1,-15 23-1,21-14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1.5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83 7533,'15'-19'0,"-7"3"0,6 4 180,-6 0-180,7 0 0,-1 6 0,1 0 0,0 6 90,0 0 269,6 6-269,-11 0-450,17 32 271,-24-14-1,10 26 90,-13-26-180,-20 26 270,2-27-90,-25 31 90,19-44-180,-4 17 0,19-26-270,3-1 90,6-1 0,13-20 270,3 12-270,14-8 270,-7 11 90,-1 32 180,-14-9 0,-8 33-360,-8-24 360,-34 40-630,21-34 180,-14 17 180,22-26 0,-2-5 0,-8 5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2.4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202 48 7353,'0'-13'180,"0"2"-180,0 6 90,0 4 90,0-10-1,7 10-89,-6-4 90,19 5-360,-10 0 360,18 15-360,-11-5 90,11 23 0,-12-14 90,-1 36 0,-15-25 630,-28 25-360,2-35 540,-44 2-721,34-15 361,-47-13-270,47-1-270,-13-31 180,34 15-1079,15-26 899,8 28-1889,40-12 1979,-18 25 0,32-8 0,-24 9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2.7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 94 7263,'-8'-6'540,"1"1"-91,7 0 361,0-2-630,0-4 0,0 4-180,0-4-90,0 5 90,0-6 0,0 6-90,0-5 90,0 10-360,0-5 180,0 6-899,0 6 989,0-5-720,0 10 810,7-10 0,1 9 0,7-3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3.1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 78 6633,'-7'-13'-809,"5"-3"809,-4 14 90,6-3-90,0 5 0,-7 0 0,6 0-90,-6 0 90,7 0 0,0 0 0,0 5 0,0-3 0,0 3 0,0 0 0,0-4 0,0 4 0,0-5 2158,0 0-1798,0-5-90,0 4 0,0-9 0,0 3-90,0 0 0,0-3-1,0 3 181,0-4-270,0 4 0,-7 18 0,6 3-360,-6 25 180,7-7-719,0 24 719,0-22-900,0 26 810,0-37-668,7 9 0,1-25 0,7-2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3.8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68 12 7892,'9'-6'360,"-3"1"-270,-6 5 540,0 0-630,0 5 0,-6-4 0,4 4 719,-31 16-629,26-10-90,-19 11 90,26-11 0,0-5-270,-7 17 180,6-9-90,7 19-179,4-19 179,25 19 90,-17-19 0,17 8 0,-25-10 0,3 0-90,-7 5 90,-4-9 0,5 8-450,-14-15 360,5 4-720,-17 0 271,9-3-271,-18 3 271,18-5 539,-10-5 0,12-2 0,-7-4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3.9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83 7533,'7'-19'989,"-5"-2"-539,11 14-270,-5 1 0,7-5 0,0 10-630,0-5-809,19 1 719,-14 4 540,15-4 0,-20 10 0,0 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4.5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105 59 7533,'-8'-7'0,"1"2"-360,7 0 180,0-2 630,0 1-180,0 0-1,7 6-179,1 0 0,7 0-180,6 16 270,2-2-180,0 26 0,-1-14 90,-14 19 180,-8-25 0,-21 18-90,9-29 360,-34 7-271,33-21-89,-35-17-270,30 6-3392,-17-32 3302,25 25-398,-3-26 398,19 28-1259,16-12 1439,3 20 0,11 1 0,-6 7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4.6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74 1 7533,'-23'5'-180,"8"-3"90,2 3 90,12-5-90,-6 5 90,0-3 0,6 3 0,-6-10 0,20-2 0,4-5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5.2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164 118 6993,'0'-20'-450,"0"-1"540,0 20 90,0-9 0,0 8-180,7-8 90,-6 9 0,6-10 0,-7 10 0,0-5 449,0-4-269,0 7 270,0-12-450,0 14 270,0-4-180,-7 5 90,-1 0-360,0 0 539,-12 10-359,17-7-90,-17 12 90,12-8-180,-7-1 270,7 5-90,1-10-90,-6 9 90,9-3-90,-22 5-90,23-1 90,-10 6-90,6-4 180,5 15-90,-4-14-90,6 14 90,0-15-180,13 9 180,3-14-270,21 8 270,-13-10-449,18 6 449,-24-5-180,10 8 90,-13-12 0,-7 12-180,-1 3 90,-14 7 270,-1-6-90,-14 2 90,6-20 180,-12 5-270,11-6-3302,-4-16 3302,13 2-255,1-25 75,7 12-449,7-17 359,1 18-720,7-13 811,0 19 179,13-13 0,-10 18 0,10-7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5.6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59 83 7533,'-8'0'-900,"2"0"720,-1 0 810,5 0-270,-4 0-90,-1 0 89,5 0 91,-4 0-360,6 0 180,-7-5-180,6 4-90,-6-5 0,7 1-90,0 4 360,7-10-180,1 10 180,7-9-180,-7 3 89,12-5-89,-10 6-90,24-5-90,-15 10-269,9-4 89,-7 5 270,-4 10-180,4-2-180,-13 25 270,-1-18-90,-14 29 90,-1-24 360,-7 15-90,0-17 0,7-1 1439,-5 10-1619,11-11-180,-4 12 90,6-22-180,19 0 90,-7-12-1079,36-11 629,-22 3 630,17-14 0,-20 5 0,-1-7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7.29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78 20967,'13'-10'-2794,"9"1"2318,2 9 911,-8 9-1075,16 1 471,-9 17-657,4 11 264,29 28-441,-16 20 582,0-24 1,0-1-570,2 24 428,-8-38 1,-1-6-4,-6-11-34,-3-20 1368,-14-45-799,-10-18-525,-10-15 437,8 10 0,1 2-322,-10 3 78,11-36-67,0 54-159,0 5-391,0 1 561,11-7 568,-8 15-353,39-15 1220,-13 15-196,30 10-491,-22 14 0,-2 15 1,-11 1-1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6.2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36 7533,'0'-13'-810,"0"-3"1080,0 15-180,7-4 0,-6 5 180,13 0 0,-13 0-91,19 0-89,-10 0 270,11 0 180,47 5-360,-27-4 90,15 2 0,-1 0-181,-17-3 91,36 0 0,-54 0 180,21 21-360,-31-6 180,10 35-180,-18-17 0,11 49 0,-5-32 90,-1 7 0,1 1 0,0-1-135,-1 5 0,-1 1-45,-4 5 90,4 8 0,1 3 0,1 4-30,-1-18 0,0 10 0,1-8-92,0-17 1,0 2 31,3 30 0,2 13 0,-2-10-220,-2-23 0,0-1 130,0 16 0,1 9 1,-1-12 89,6 21 224,-7-18 1,-1-6-224,1-21 718,-8 31-539,-8-59 270,-14 16-90,6-30 179,-45 8-359,30-15-90,-65 5-90,58-6-539,-38 0 269,50 0-1926,-3 10 2286,23-2 0,6 9 0,0-6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8.2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149 118 7533,'-7'-23'-270,"6"4"180,-6 3 0,7 4 360,0 0 0,0 5-90,-7-3-1,6 3 1,-19 1-90,10 1 180,-18 26-180,11-6 90,-4 45-270,6-24 0,7 30 0,1-28-899,34 45 269,-14-49 1,41 25 449,-21-53 270,12 0 0,-2-6 0,-5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59.00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194 224 7533,'-17'-6'-630,"-2"-5"630,10 10 810,-6-4-541,1 0 1,5 3-90,3-8-90,-1 8 270,-8-3-270,5 5-180,-16 5 270,16 2-90,-11 15-90,12-7-180,3 23 0,6-23 90,6 18-90,16-20 0,-11-1 180,16-7-270,-12-15 270,1 2-180,12-20 180,-18 14 90,10-9-180,-18 12 360,4-6-180,1 14 0,-6-1-90,13 16 0,-13 0-360,19 5 270,-10-9 1,25 2-91,-24-10 90,29-10 180,-35 2 90,21-20-91,-24 14 181,4-29-90,-6 26-180,0-21 180,0 20-90,0-1-90,0-3 90,-6 9 90,4-9-180,-4 9 180,6 1-180,0 7 450,0 36-360,0-13 539,0 58-539,6-39 270,-4 51-180,4-52-1170,8 40 810,-11-52-629,10 13 449,-13-30-1079,0-2 1079,0-15-269,0-3 449,-6-11 90,4 6 90,-11-10 0,11 9 0,-11-10 0,5 5 90,-27-41-90,15 31 899,-15-36-269,27 44 269,2 8-449,6 2 539,26 15-629,-19-4 360,45 5-540,-32 0 90,36 0-270,-23 0-1080,17 0 900,-32 0 90,8 0-4741,-17 5 4831,6-4 0,-1 15 0,1-2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0.0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 25 7533,'-9'-7'0,"2"2"449,1-1-89,4 5-180,-5-4 0,7 5 1079,0 0-1079,7 5 0,-5 2-180,11 10 180,-4 2 0,6 5 90,0 0-450,0 0 90,7 11-180,-5-3 90,19 26 180,-18-28-1259,18 24 449,-26-43-38,10 5 0,-18-28 0,5-7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0.2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244 49 7353,'0'-19'539,"-7"7"-89,5 1-180,-11 10 90,11-5 0,-12 12 89,13-5-269,-6 15 450,-20 35-900,7-12-225,-5 11 1,-1 1 44,1-12 90,-11 49 270,26-57 90,-4 14 0,8-27 0,-3-6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0.66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 25 7533,'-17'-14'989,"4"3"-629,13 11-90,0 5 0,0 2-180,0 5 269,6 17 91,10 8-270,0-3-90,20 15-90,-11-38-270,19 15 270,-18-24-90,9-13-90,-18-4 90,-2-14 90,-8 0 0,-7 8 270,0-17-180,0 27-90,-14-16 0,11 26 90,-11 22-90,14-3 0,0 43 0,0-26-625,0 17 715,0-10 0,0 1 90,0 0 360,0 52-451,0-46 91,-13 46-90,3-62-2248,-19 12 1258,12-29 91,2 6 965,1-22 0,13-6 0,-6-1 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1.1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46 62 7533,'-17'-13'359,"-3"7"-179,18-5 630,-5 9-360,7-3-91,7 0-89,8 3-180,-5-8 90,38 8-270,-26-3-270,35 5 270,-11 5-269,-13 2 179,3 16-180,-28 8 270,-1-4 90,-20 16-90,-4-26 630,-14 16-180,8-19-1,1 3-359,13-5 0,2 0-90,7 0 90,34 11-90,-12-3-213,29 9 393,-21 1-3501,-6-5 3411,5 10-29,-12-4 209,5 5 90,-14 22 539,-8-6-2660,-2 9 2120,-18-14 1895,-17-6-995,-39-9-899,22-13-90,-22-31-989,64-10 449,-8-40-2339,26 32 2699,10-27 0,1 27 0,4-7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45.3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120 106 7533,'-9'-31'-1170,"3"3"990,-1 16 540,5 6-90,-4-5 0,6 5-180,0 0 180,0 0 0,0 6-180,0 0 269,0 6-359,0 0 90,0 27 0,0-11 90,0 43-90,0-29 90,0 51-90,0-44 0,0 16 0,0 2 0,0-2-794,0 6 0,0 2 794,0 5-45,0 19 0,0 3-45,0 0-90,0 1 0,0 6 45,0-33 0,0-4 45,0-4 0,0 0 0,-1 15 0,2 0 45,2-7 0,0-2 45,-1-14 0,-2 2-90,0 46 0,0-5 0,-2-17 150,-7-8 0,-4 14 0,2-12-150,5 11 45,-10 0 0,-1-3 44,9-23 91,-1 21-90,3-37 1138,6 8-1138,0-35-989,0-4 179,0-10-629,0-10 1349,0 2 0,0-15 0,0 5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46.0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95 7533,'15'0'-1170,"6"0"1260,-4 0-90,4 5 90,1-4 0,-6 4 90,26-5 0,-23 0 0,56 0-90,-37 0-3392,39 0 3437,-25-2 0,2-1-1270,4 0 1,3 0 1179,2 0 0,4 0-90,22-5 0,-5 0 45,5 0-45,8-1 0,-1 1 45,-6 1-398,-25 3 1,9 0-1,-7 2 398,32 1-222,-29-3 0,10 0 0,-9 1 312,-15 2 0,0 1-90,18-2 0,8 0 0,-8 0 45,-18 2 0,2 0-45,18 1 0,11-1 0,-3-1 163,-15 0 1,-2-1-1,0 0-133,2 2 0,-1-1 0,0 1 15,29-3 0,-4 1-45,-24 1 0,-1 2 359,6-2 1,3 2-360,17 1 0,-1 1-304,-18-3 1,-3 1 303,-2 1 0,2 1 0,14 0 0,-2 0 695,-25-3 1,4 1-666,12 1 0,9 0 0,-1 0 0,-6-2 0,-1 0 0,-2 0 482,17-1 1,1 2-513,-7 0 0,6 0 0,-15 2 90,20 3-90,-5 0 0,0 0 0,-6 0-45,-7-2 0,-4-2-45,-11-2-45,-10 2 0,-2 1-44,-10-2-721,22 15 450,-37-14 620,2 9 1,-21-11 0,-7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46.3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6543,'8'19'630,"12"-3"-540,-10-4 0,18 5 0,-5-4 90,20 15-90,-17-14-90,15 8 90,-24-10-1,4 0 1,1 5-90,-12-4 180,10 9 90,-19 17 0,-1-10 90,-21 42-90,-17-9-540,11-5-360,-19 14 540,41-54 90,-15 4 0,20-39 0,0-7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7.42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 20653,'0'21'-6141,"0"5"3374,0-16 1384,0 9 589,11 0 671,-8 0-209,18 26 359,-18-11-1829,7 62 1715,-10-38 57,0 40 1,-10-47 0,-4 4-1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47.1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0 271 6543,'7'-23'450,"1"4"-90,34-29-270,-21 23-799,27-25 799,-32 27 0,6-1-90,6-4 90,-10 13 179,23 0-269,-29 15 93,21 15-183,-30 0 13,24 19-13,-24-15-270,17 9 180,-12-10 400,7 6-220,6 9 0,-4-1 0,4 9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47.8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1271 36 7533,'0'-13'-630,"0"-3"360,0 15 180,0-4-90,0 5 450,0 0-90,-6 0-180,4 0 180,-5 0 0,1 0-90,-2 5 0,-1 2-90,-4-1 180,-15 36-90,15-23 0,-33 47-180,34-33 0,-19 16 0,-6 5 0,-1 12 90,3-8 0,-8 12 0,4-7-288,8-13 1,0 0 287,-16 20 0,-5 10 0,5-10-396,15-17 0,0-2 486,-10 4 0,-5 5 0,6-4 45,7-3 0,2-1-1530,-22 23 1,0-1 1439,21-28 0,2-1-752,-12 23 1,2-5 796,-7-13-286,14 0 0,3-2-74,5-11 0,-7 13-269,31-39 303,2-11 236,2-6 0,11-11 0,-4-1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7:48.1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155 1 6903,'-8'13'-450,"-5"8"540,11-13-90,-4 14 0,6-9 90,0 9 0,-7-3-90,5 4 90,-4 6-90,-7 33 90,9-14 0,-15 17 0,-1 1 0,13-10 45,-9 4 0,-1-6-135,9-30 270,6 7-180,-3-31 179,38-21 1,-20 6 90,29-10 0,4 0-270,-11 3 90,47-11-360,-51 26-266,12-3 536,-11 8 0,4-3-899,7 5-361,-3 0 1170,-9 0 0,2-5 0,-17-2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15.6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 1640 7533,'-9'-7'-90,"2"2"450,7 0-181,0 3-448,0-3 89,0 5 539,0 0-269,0-5 90,0 4-90,0-5 0,0 6 1080,0 0-901,0-5-179,0 3 0,0-3 90,0 5-180,7-5 270,2 3-180,-1-8 180,12 3-180,-16-5 180,16 0-3752,-12 0 3572,8 5 0,-1-9 0,0 13 179,14-24-179,-11 18 90,25-24-90,-11 7 0,-7 1-90,16-3 0,-30 14 90,25-14-180,-6-3 90,2-1 3392,6-8-3302,-1 9-180,-5-5 180,5 0-90,0 5 90,9-9-90,-12 13 0,15-8 0,-31 16 90,38-20-90,-34 22-90,47-38 90,-53 38 0,24-17 0,-18 6 90,10 1-90,0-4 0,11-2 0,-25 13 0,24-10 0,-16 1 0,31-13 0,-28 14 90,33-21-90,-41 33 180,21-18-180,-25 21 270,32-37-180,-20 30 0,28-41 0,-32 40-1,18-14-89,-25 11 90,18-5-269,-19 9 179,18-9 0,-16 16 269,9-10-269,-19 10 180,18-10-180,-22 10 270,22-5-270,-19 6 0,8 5-270,-8 2 0,-1 5 270,-7 0-6836,0 0 6477,0 5 89,0-3 270,0 3 0,0-5 0,0 0 0,-7 6 0,-1 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17.9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61 49 6273,'-8'7'630,"-6"3"-270,12-8-90,-4 8 0,6-8-181,0 9 271,0-10-180,0 10 0,0-10 90,0 9-180,0-3 360,13 5-360,-9-5 449,29-2-449,-28-10 90,23-7-90,-27 4-270,13-19 270,-13 23-180,6-17-180,-7 9 180,-7-2 0,6 2 0,-26 2 90,15 8-89,-17 2 89,14 7 0,-7 16 0,12-8 0,-4 7 179,14 1-179,0-8 450,0 13-180,14-9-180,-4-6 450,19-8-450,-12-11 89,11-12-179,-18 5-89,11-21-1,-20 18 0,6-17 90,-7 20 0,-7-5 0,6 6-90,-26 0 90,15 5 0,-17 2 0,21 5-90,-13 11 90,18-3 0,-17 36 180,18-25-180,-5 19 180,34-15-1,-20-8-89,27 2 0,-19-12 180,2-10 90,5-7-270,-14-1 90,6-10 0,-12 4 180,4-10-181,-12 9-538,-3-3 269,-6 16-90,0-3 270,0 8-180,6-3 90,-4 16 0,11-3 180,-5 25-180,7-17 270,0 34-270,0-33 89,0 17 91,7-22 450,8-6-360,-5 0 180,11-17-181,-20 3 1,6-9 0,-7-12-1169,0-3 719,-7 0-2339,-1 4 1979,-1 16 540,3 5 0,6 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2.8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138 302 7533,'-9'-19'0,"3"2"0,6 4 90,0 2 90,0 4-180,0-4-90,0 10 269,0-10-89,0 10 90,0-5-180,0 6 180,0 0 90,-7 0-270,5 0 270,-11 0-360,11 6 180,-12 0-180,6 6 270,0 11-180,-6-3 90,6 10 270,-8 16-180,1-7-91,7 21-89,1-18 90,14-11 0,-6-8-270,26-11 180,-15-5-89,31-12-181,-11-30 90,0 11 180,-10-32 0,-9 41 180,-11-19-180,5 26-90,-7-2 90,0 15 0,6 12 90,-4-2-180,12 18 90,-6-23-180,14 16 180,-5-23-540,12 8 450,-19-11-539,17-16 269,-24 12-630,18-28 720,-20 28 91,6-18-1,-7 16 270,0-7 0,0 7-270,0-5 450,0 10-181,-7-4 271,6-1-180,-6 5 180,-7-5-180,11 6 629,-24 0-269,10 0-450,0 0 90,-10 6 0,24 0 0,-18 23-180,13-14 270,-1 24-450,3-24 270,6 2-180,0 0 180,0-15-90,13 9 0,-3-11 90,19 0-360,-5-11 270,13-7 0,-19 3-360,16-12 360,-30 19 90,16-10-90,-18 12 180,4 0 270,-6 12-540,0 0 0,0 6 90,0 1-270,0-7-180,7 5 450,2-10-90,6-1-90,-7-1 90,6-10 0,-6-11 90,1-32-90,-3 11 270,-6-40-180,0 47-3212,0-38 3212,0 39 270,-6-26-90,4 43 180,-5-8-360,7 31 180,0 7-90,0 6 359,0 55-359,7-37-225,-6 19 0,0 0 45,5-22-809,1 56 809,2-58-1619,13 31 1349,-12-46 1208,3 5 0,-13-15 0,0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2.9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31 121 7533,'-7'-13'-270,"6"-9"90,-13 14 180,13-9 899,-6 10-359,14-4-180,1 5 0,7-1-630,0-4-630,34 4 451,-11 1 449,21 0 0,-15 6 0,-5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3.7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46 110 7533,'0'12'-1260,"0"-6"1081,-6 0 179,4-6 0,-5 0 0,7 0 359,0 0-359,0-6 180,0 5 0,0-5-90,0 1 90,7 4 90,-5-10-180,4 4 0,-6 1 90,0-5 539,0-1-449,0 4 899,0-8-1079,-6 9 450,4 0-360,-12 2 90,6 21-180,-1-6-180,3 23 0,6-13 360,6 15-360,3-20 360,6 6-270,-6-20 179,11-1-358,-17-7-1,17-20 90,-18 10-360,5-21 450,-7 23-180,-7-8 180,5 16-90,-11-3 0,4 8 270,-6 8-180,7 2 630,-6 20-450,13-8 89,-6 9-179,14-10 180,1-1-180,1-12-90,11-6 0,-17-6 0,17-17-180,-18 8 0,5-24 180,-7 23-269,0-18 269,0 21-270,-7 1 180,-1 7 90,-8 10 0,8 7 360,-5 34-360,11-21 89,-5 25 1,7-42-269,7 13-1,-5-18-900,18 7 631,-10-10-91,5-5-540,-1-2-629,-6-10 1709,1 9 0,4-8 0,-4 9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4.5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1183 7533,'0'-12'-1350,"0"5"1261,0-4 178,0 10-89,0-10 0,0 4 270,0 0-270,0-9 180,0 14 90,7-25-90,1 23-90,8-18 450,6 16-91,8-1-269,16-4 270,1 10-180,-1-10 629,45-12-809,-40 8 270,15-9 0,1-2-180,-11 3 44,7 1 1,1-1-225,-9-3 135,5 13 0,0 2-45,-6-6-45,3 10 0,0 2-135,-10-8 225,5 5 0,1-1-45,-8-4 0,21-5-90,-8 1 90,-30-2 0,28 0 0,-24-3 269,20-1 1,3 0-270,-1-2-180,9-6 1,-1 1 178,-18 14-178,42-23 89,-42 25 0,27-20 269,-24 14-179,41-26 180,-27 18-90,-7-2 0,-2-1-360,-6 1 0,32-26 180,-44 34-180,10-11 90,-14 19-359,7-8 449,-12 8-360,4-3 90,-14 10 270,1 1-720,6 6 450,-12 0-1259,24 0 1170,-29 0-901,35 6-269,-8-5 810,16-1 719,-10-6 0,-2-12 0,-12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5.33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91 332 7533,'9'-6'270,"-2"-5"-1,-7 10-89,6-4 0,-4-1-180,5 5 630,-7-10-270,-7 10 89,5-10-449,-11 10 0,4-10 630,-6 9-1080,-7-3 270,5 5 90,-5 5 0,14 2 270,1 16-180,7-8 0,0 24-180,7-24 270,1 14 90,14-17 0,-12-5 0,11-2-90,-20-10 0,20-7-90,-18-7 180,17-32-90,-18 20 90,5-47-90,-7 48 0,-14-43 0,11 44-270,-24-22 270,23 36-450,-16-6 450,18 19-540,-4 8 180,6 7 270,0 11-180,0 16 270,6 10-180,10 27 180,1-23 90,18 24-180,-16-54 180,23 15-90,-17-32-90,19-23-360,-25-11 360,1-11-450,-13-2 450,-5 20-179,4-3 89,-6 11 180,0 5 179,0 7-89,0 12 180,0 12-90,7 2-180,1-2 360,14-1-450,-5-15 539,19-13-539,-24-4 90,8-20-180,-20 16-3392,0-5 3572,0 6-90,-7 0-539,-22 0 269,16 5-1079,-28 7 359,31 2-449,2 19 4111,3-11-3211,39 18 539,-14-20 0,24 3 0,-14-6 0,1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7.59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1 115 20417,'37'-50'-3515,"-13"14"1585,-2 19 1560,-9 14 1061,21-5-500,-18 16-572,16 20 229,-18 4 1,10 14-1,0-8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5.7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138 61 7533,'17'-26'270,"-4"-1"179,-13 25-89,-7-3 0,-1 5-90,-7 0-90,0 0 89,-1 0-89,1 5 0,0 2 270,-14 16-270,17-3 360,-15 25-720,26-22-180,-6 21 270,14-34 180,1 11-90,14-19 360,-5-13-180,5 1 449,-7-28-539,-6 21 360,-3-21-270,-6 23 90,0-13-90,0 20-720,14 8 450,-11 8-180,38 30 180,-28-9-568,23 16 1,4 5 567,-1 14-1215,-5-4 1,6 13-1,-7-10 1035,0 21 45,2 3 0,-9-7-1022,-24-39 1337,5 15-180,-14-35-90,5 1 1209,-18-10 51,-31 0-900,12-5 89,-59-7-179,60-7 90,-33-21 2731,38-15-3001,10-24-45,20 18 0,6-2-134,14-34-181,13-3-90,14 24-179,-3 14-1,18-4 2717,-25 27-1997,15 6 0,-38 26 0,10 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7.5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1598 1617 7083,'-17'7'360,"3"-2"0,14-5-1,0 0-269,0 6 0,0-5 90,0 4-90,0-5 1259,0 5-359,-7-3-810,-1 3 0,0-10 89,-6 3-89,6-8 0,-1 3-180,-4-5 180,4-5 0,-13-2 0,12-5-270,-17 0 360,-37-49-180,22 32-90,-24-22 0,0-1 0,15 10-45,-18-10 0,-2-1 135,7 2-90,-7-1 0,0-2-500,0-3 275,10 12 0,0 0 45,20 16 0,2 1 135,-4-3 0,2 0 45,-20-24-179,4-1 179,30 33-180,-22-15 270,37 29-270,-22-7 0,31 15 0,-11-10 0,7 9-270,6-13 360,-6 12-180,7-19 181,-7 19-1,-1-13 0,-1 15 0,-4-4 0,11 10 859,-5 2-679,7 5 0,0 0-180,0 5 90,0-4 0,0 10 0,0-5 0,0 7 0,0-1 0,0 0-90,0 0 180,0 5-90,7 2 0,-5 0 360,11-2-360,-11-10 180,5-2-180,-7-10-90,0-7 180,0-1-360,0-21 90,-7 13 180,-2-14-90,-6 21 0,-7-13 90,5 18 180,-5-8-180,14 12-3302,-12 10 3302,16 1 143,-16 11-143,18-3-90,-4 14 180,6-13-270,13 8 270,-3-16 3283,5-2-3373,-1-5-90,1-16 180,-5 6-34,11-29-56,-20 23 0,6-17 0,-7 19 0,0 2-180,0 7 90,-7 0-359,-8 3 359,-2 8 0,2 2 0,8 25 0,7-16 360,0 16-270,0-20 90,20 15 0,-8-13 269,17 3-179,-14-18 90,0-18-90,1 3 0,-8-23-180,-1 16 90,-21-18 0,4 20-90,-18-3-90,17 16-540,-16 2 450,17 5-989,-5 16 989,8-6-4831,14 28 4741,-5-21-539,18 10 629,-10-14 180,5-7 0,-1-1 0,1-5 0,9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8.4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31 230 7533,'-15'-12'-180,"6"0"180,2 5 450,7 7-361,0 7 181,0 15-90,0-1-90,7 8-90,2-5 360,13 33-450,-12-20 180,10 26 180,-5-5-90,2-6-90,-2-8 359,-8-22-359,-7-29 0,7-32 0,-5 10-360,11-29 1,-5 10-1,1 9 180,-2 4 0,-1 12 90,-4 15-360,5-2 180,-7 10 180,0 5 270,7 23-270,1-5 180,14 38-180,-5-37 90,18 26-90,-23-41 90,36 2-90,-42-18 0,42-26 0,-43 10-180,22-38 180,-26 31-90,6-26 90,-7 29-90,-7-13 90,6 25 0,-13-6 0,6 14-180,-7 6 0,6-4 270,2 32 90,7-10-180,14 28 0,-11-23 90,24 5-90,-17-15 360,19-10-360,-19 2 90,11-20 0,-13 8-90,7-15 90,-6 10-90,4-10 0,-11-6 90,5 2 89,-7-30-179,0 28 90,-7-27 0,-1 34 0,-8-17-270,1 24 270,7-2-359,1 12-361,7 37 540,0-13 90,7 59-90,1-41 0,14 47 90,-5-47 90,18 19 0,-16-41 90,23 1 0,-23-27-180,16-19 0,-18-8 90,5-16-90,-13 22 0,-3 4 90,-6 15 90,0 2-180,0 9-180,0 9 180,0 6-720,14 21 540,-11-18-1709,24 23 1619,-10-24 270,0 2 0,10-11 0,-10-6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8.5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77 157 7533,'-15'-32'0,"6"-1"-5031,3 19 5481,-1-3 1318,5 5-1588,-11 0 1040,4-1-1041,1 2 1,1 4-629,7 2 3571,0 5-4202,0 5 1080,7 2 0,8 4 0,9 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9.28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107 340 7533,'-30'0'180,"13"0"-90,-3 0 89,11 5-89,1 2 0,-6 5 0,13 5 630,-6-3-90,14 24-630,1-15 0,21 23-90,-4-32-90,39 2 90,-33-26-540,38-9 540,-49-6-270,22-10 1,-25-1 359,-1 3 89,-10 9-89,-6 14 90,0 10 0,0 0-90,-6 0 0,4 0 90,-12 5 90,13 2-180,-6 10 0,7-3 360,-7 3 180,12 11-450,-10-17 0,19 16 179,-13-26-179,13 4 0,-12-5-90,4 0 90,1-5 90,2-2-360,6-10 90,0-7 0,-7-2 0,-1-3-89,-27 5 89,8 5 0,-23 2 90,11 10-90,0-4 90,2 4-90,14 1-90,8 0 90,22 6 0,3 0-630,26 11 540,-17 2 450,30 44-90,-35-14-45,1 19 0,-5 4-45,-13 3 0,0 9 0,-4 0 180,-8-12 90,0 31-91,-6-71 361,-3-10-360,1-22 0,-6-22-360,13 6 90,-20-66-90,11 45-90,-1-20 0,0-1 0,3 11-1741,3-15 0,3-3 1831,2-1-990,12-5 1,3 1 989,-1 10-432,15 9 0,4 8 432,-11 25-449,34 3 359,-38 34 1937,4 27-2027,-15 15 0,-27 35 360,8-17-135,-5-24 0,-1-2 45,1 0 2369,-5 10-2818,6-37 449,8-14 1569,8-19-2199,2-12 630,11-4 0,2-2 0,9-5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29.8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 97 0,'0'-19'0,"0"2"1872,0-1-2142,0 5 91,-7-4 2217,6 10-1678,-6 2 769,7 5-859,0 0 3032,0 10-2852,7 30-630,-6 7 90,20 46 0,-18-38-45,10-2 0,1-1 45,-11-1-90,18 46 90,-13-56-1978,1 10 1978,-3-37 90,-6-25 0,-6-5 0,-3-35 270,1 23 359,-6-23-359,12 30 629,-4-18-539,6 19 630,13-21-630,-3 20 89,26-23-269,-11 17 450,26-25-450,-31 24-810,14-11 540,-32 31 90,4-8-180,-12 14 270,4-3-270,-32 15 180,21-2-360,-30 37 360,26-21 0,2 43 0,8-38 180,21 33-180,-4-34 180,32 13-90,-21-28 900,34-19-900,-41-3 0,27-30-1,-31 18-448,12-41 449,-7 32-630,14-43 270,-18 49 90,10-15-270,-15 27 450,-4 5-179,5 7 628,-7 7-359,7 11 900,-6 11-541,13-2 721,-6 23-720,8-21-181,-1 6 91,0-18-450,0-5 90,-6 0 180,4 0-1439,2-5 629,-5 3 630,24-3 0,-22 5 0,17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34.0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30 230 7533,'0'-7'-180,"-6"-4"180,4 5 90,-5-1 0,7-4 90,0 5-180,0-7-90,0 1 180,7-10-90,8-4-90,2 6 90,5-2-720,-7 26 630,1-2-90,-8 10 90,-1 16 0,-7-12 450,-14 18-360,11-21 180,-17 4-90,11-10 809,-20-7-809,18-1 0,-16-20-180,25 11 270,-5-13-540,21 6 360,-4 9-179,25-8-91,-9 9 90,11-5-90,-14 5 180,-7 2 270,-3 10-270,-11-3 450,-9 19-270,-3-12 180,-12 9-1,-7-8-89,11-3 90,-18 0-180,26-2 0,-10-10-180,18 4 0,-5-15 0,7 8-270,14-15 91,3 9 179,6 2 0,-7 7 90,-10 10 180,-6 2-180,0 5-2943,0 0 2943,0-5 450,0 3-450,-6-8 180,4 3 90,-18-5-270,16 0 180,-16 0 3212,11 0-3572,-6 0-180,7-5 180,1 3-539,14-3 539,1 0-3752,7-2 3752,1-5-254,-1 0 344,0 0-90,-6-6 90,-3 10 360,1-8-90,-5 10 0,5-1-90,-7-4 3086,-7 10-3266,5-5-70,-5 22-109,7-12 269,0 18 0,-6-15 0,-3 5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34.8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61 73 7533,'0'-13'-720,"0"-9"810,0 19 0,0-8-90,0 6 90,7 4-90,2-10 90,6 10 0,0-5-180,-6 6 90,4 0 180,-4 0-90,6 27 0,-7-15 0,-15 27-90,-3-25 269,-18 9-269,11-15 270,-5 8-180,6-15 90,-5-1-270,4-7 270,1-16-180,10 9 0,6-14-180,0 14 270,6 2-450,10 1 360,1 10-269,11-5 179,-4 12 0,-7 1 0,3 10 0,-18-3 90,5 14 0,-14-14 539,-2 9-269,1-11 180,-19-5-360,15-2 0,-23-10-270,24-2-180,-2-10 180,13 4-359,0-16 359,7 15-810,15-15 720,-4 21-89,18-3 359,-26 11 0,17 0 0,-10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36.6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76 169 7533,'-15'-5'-1260,"7"3"1530,-6-8-90,13 8 0,-6-3-90,7 0 0,0 4 0,0-10 0,-7 4 0,5 0 90,-4-9-180,6 3 90,0-6-90,6-4 0,3 10-180,13-5 90,-12 12 90,17 0 0,-17 6 0,19 16 0,-19-12 0,10 23 180,-11-13 0,6 10-180,-7-5 269,-8 9-269,-1-14 90,-20 14-90,11-14 90,-12 4 0,7-7 90,-20 2-180,14-7 0,-14-6-90,26-6 180,-4-12-270,11 0-90,-5-23 270,14 18-90,2-21 1,-1 29 89,-1-7 0,0 10 89,8 5-89,-5 1 180,3 17-180,-6-3-269,-5 15 269,11-10 0,-11 5 89,12 10-89,-13-12 0,6 17 0,-7-14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37.8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92 121 6094,'0'14'269,"0"-4"1,-7-10-180,5 0 0,-11 0 0,11 0 0,-5 0 90,7 0-180,-6-5 90,-3 3 90,-6-8-90,7-2-90,-6 4-90,12-8 90,-4 9-180,12-16 90,-4 8 0,25-13 90,-22 20-90,43-3 90,-42 11 0,21 0 0,-13 11 180,-4-3 0,5 20-180,-8-13 180,-14 8-90,6-11-90,-13 0 90,6 6-90,-8-5 0,1 4 0,7-10 0,1-7 0,7-7 0,0-5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28.87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133 609 20417,'-37'-20'-3741,"13"-7"2001,3 14 1520,8-4-424,-1 17 1522,4 9-931,10 1-1080,-11 10 378,8 66-257,3-42 669,4 18 1,6-2-759,14-15 915,0 35-1174,10-46 1242,3-7 1000,1-29 287,7-76-555,-29 27-345,7-22 1,-3-3-50,-15 6-2359,6-17 0,-1-1 2065,-10 14-847,-5-10 1,0 1 86,2 16-615,-8 11 1,1 4 991,7 18-75,-8 0 379,11 51 40,11 55 125,2-13-20,3 19 1,3 2 175,7 0 333,-8-20 1,-1-1-501,7 6 289,0-8-191,0 0-636,7-15 0,5-2 1143,9 7 444,10-13 1,2-7-91,-12-16 136,43-37 83,-59 1-440,16-63-542,-21 41-176,-11-6 0,-2 0-453,3 7-215,7-51-225,-19 61-369,9-25-53,-11 39 2374,-21 21-119,15 5-366,-25 65-375,28-31-275,-3 19 0,1 0-81,5-16 58,22 54 43,-17-70 167,48 44-1008,-34-52 771,47 17 734,-36-42 622,25-37-332,-28 10-651,-3-17 0,-3-2-129,-5 5-36,-4-7 1,-2-1-537,0 10 338,-7-41-968,8 45 3235,-22-20-2988,8 39 406,-7-1 380,10 17-234,0 6-9,0-6 40,0 8 1612,-11 8-691,-2-6 656,-11 14-414,10-5-293,-7 17-55,8-15 323,-22 20 6,19-20-1589,-16 14 622,30 1-1230,-9-16 1008,11 14-553,0-16 145,0 1-143,0 6-7,0-15-91,32 23 936,-24-21 991,35 22-686,-41-24 574,19 15 21,-7-15 450,31 31-414,-16-18 165,27 21-1008,-18-17-174,20 17 151,-18-13 97,16 22-90,-19-33-1209,0 14 871,-2-24-809,10 6 227,-26-8-297,34-8 250,-47-3 872,26-25-40,-30 13 1223,-2-55-161,-13 48 115,-22-56-83,9 60-623,-12-17 1,-2 0 193,6 14-875,-19-17 0,-3 5 53,10 24-942,-44-26-118,50 33 425,-37 0-346,55 2 809,-41 33-100,57-11 1192,6 48 251,6-29 137,57 31-745,-41-33 397,66 14-408,-46-24-242,49-2-279,-27-10-477,3-12 1,1-3-704,7-5-1001,-8 2 1,-1-1 1784,-2 0-745,29-7 1016,-40 15-478,3 19 957,-42-2 561,-46 45 291,0-25-836,-26 5 0,-7-1-42,-7 6-90,5-9 0,-1 0 1,-10 12-1,32-20 0,-1 1 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1.0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48 7533,'0'-13'-1170,"0"2"990,0 6 360,0 3-90,0-3 0,0 5-90,0-5 180,0 3 0,0-3 0,0 5 719,0 0-629,0 5 0,0 2-180,0 5 989,0 38-899,0-23 180,0 34-360,0-35 180,14 8-270,-4-13 0,19 6 0,-12-13-90,11-2 0,-17-12 90,9-6-89,-12-7-1,7-9 180,-6 7-180,-2-19 90,-7 14 0,0-4 90,0 12 90,0 1 0,0 10-180,0-4 360,6 10 359,-4 12-359,5-2-3392,-7 19 3212,0-14-230,7 9 230,1-10-180,7-1 90,0-12-90,-6 0-450,4-6 3503,-4-11-2963,-1 3-330,13-20 240,-18 13-270,17-19 450,-18 25-360,5-13 360,-7 16 90,7-1 90,-6 7 270,6 12-361,-7-4 181,7 14-270,-6-14-180,26 9 90,-21-10-270,21-2 270,-26-5-629,20 0 539,-11 0-180,12-5 90,-14 3 180,6-8 0,-6 8 0,7-3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1.4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131 37 6813,'-7'-14'810,"-1"-2"-630,-1 15 179,-4-4 361,4 15-540,-6-2 180,-7 26-91,12-13-89,-10 19 0,18-9-90,-12 37 90,13-18 90,3 14 0,2 1-1260,0-14 135,5 8 1,2-3 405,-2-31-901,6 19 901,-7-37 449,-1-1 0,-7-17 0,0-3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16 218 0,'0'-18'0,"-7"0"1872,6 6-2052,-6-5 90,7 3 1,7-8 448,35-13-359,-18 17 959,31-14-1318,-24 26 359,-6-1 499,11 2-679,-20 5 3393,0 0-3034,-10 0 631,-19 10-630,10-2 899,-24 15-809,16-10 630,-11 10-271,7-4 1,7 5-450,1-5-270,7 3-180,0-13 180,20 1-270,-8-10 0,30-21 1,-23 10-271,16-33 360,-18 23 180,5-14 0,-13 11 90,-2 5 0,-7 1 270,0 17-270,0 2 630,0 22-91,0 8-269,0-4-180,0 1 0,6-16-270,-4 0 270,11-5-90,-4 4 270,6-10-630,0 4-359,7-16 539,-5 3-450,5-14 450,-13 8 0,-3-14 180,1 18 180,-5-11-180,5 20 180,-7-10-90,0 10 990,6 17-811,-4-5-359,12 27 180,-6-23-1439,14 13 0,-5-20 1349,5 3 0,0-11 0,1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2.2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61 61 7533,'-8'-19'0,"1"2"0,7 5 1349,0 5-629,0 2-271,-7 5-89,6 0 270,-13 16-450,13-7 449,-13 46-449,12-29 180,-4 62-180,6-49-1080,9 16 1,2 1 359,-6-9-1079,29 38 1079,-31-59-989,11 3 1169,-14-23 360,0-6 0,-7-12 0,-2-6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2.3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 85 7533,'-8'-12'0,"1"0"359,7 5 1,0-3-180,0 8 90,0-8 90,7 8 0,1-3-990,14 5 630,2 0-989,6 0 989,7-5 0,-5-2 0,6-5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2.6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61 7533,'0'-19'-720,"0"7"630,7 2 900,-5 3-271,4 0-179,-6 2 0,0 5 270,0 0-450,0 5 359,-6 29-269,4-10 0,-5 48 0,7-41-540,0 26 180,0-11-180,0 16 90,0-15 0,0-8 90,0-34-269,0-10 269,0-2-360,0-16 270,0 8-540,7-18 630,-5 18-539,11-18 629,-4 23-270,-1-11 360,6 20-180,-6-10-180,1 10-539,-3-5 809,1 6 0,2 6 0,6 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3.7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229 224 7533,'-8'-7'0,"1"-4"-810,-7 5 450,11-1 180,-11 2 360,14-1-90,-6 5 0,4-10-90,-12 10 90,13-4 90,-13-1 0,6 5 180,-1-4-90,3 5 89,-1 10-269,-2-2 540,-6 15 0,0 7-91,0 7-269,6 6 360,-4 30-720,11-28 225,1 5 0,2 0-315,8-11-90,6 34 180,0-52 90,-7 2 0,-1-18-90,-7-10 0,0-2 0,0-5 90,0 5-270,0-3 90,0 3 1,-7-5-1,6 0-810,-6-1 1,0-4 809,-1-1 0,-7 4 360,-1-18-180,8 21 450,-6-17-91,13 16-89,-6 0-180,7 5 90,0-4 90,7 10 90,8-15-270,9 13 90,13-24-180,-12 18 90,11-14-180,-20 17 0,0-5 90,4 10 90,-10-4-270,12 5 270,-13 10 0,-3 9 90,1 17-180,-5-9 89,11 1-89,-11-21 90,11-2-180,-11-5 1,5-11-181,0 3 270,-6-20-90,6 13-180,-7-18 270,0 23 0,0-11 0,0 20 180,0-4-180,0 5 719,0 10-629,0-7 90,7 18 0,-5-18-270,18 13 0,-17-10 0,18 1-180,-20-2-449,19-10 449,-16 4-270,23-15 180,-24 8 271,11-10-181,-14 1-90,7-23 180,-6 10 90,6-31 180,-7 32-360,-7-43 180,6 51 1619,-13-33-1439,12 51 720,-4 19-181,6 2 271,0 54 179,6 25-989,-4-25 90,5 17-899,0-65 449,1 0 180,7 0-1080,0-5-3301,7-18 4201,-11-3-629,9-27 449,-18 9 180,11-9-359,-11-17 449,4 22 270,-6-20 89,-6-39 361,4 42-225,-5-13 0,1 4 135,4 27 4111,-5-10-4111,14 26 899,-5 45-989,11-11-270,-11 57-90,4-43-1350,8 54 1170,-4-49-1079,4 10 0,1-1 629,2-9 380,5 22 1,-14-39 0,-1-5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4.1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1 109 7533,'0'-19'-1619,"0"-3"1529,0 8 90,0-3 0,0 5 0,0 5 0,0-4 0,0 5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4.6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411 37 7533,'17'-6'-540,"-3"5"360,-14-10 90,6 10 90,-4-4-90,5 5 0,-7 0 180,0-6 0,0 5 0,0-5 180,0 6-180,0 6 90,-7 6-180,5 1 90,-4 5-180,6-1 180,-21 29-90,9-15-90,-30 41 90,17-42 0,-12 21 0,13-26 0,-5-1 0,12-1 90,-32 6 0,21-7-90,-30 6-90,26-21 0,8 3 90,4-8-180,12 3 0,-1-5-270,2 0 180,7 0-89,7 0 269,2-5 90,-1-2 0,6-5 0,-6 5 0,7-9 0,0 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4.8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183 24 6813,'-9'-6'-270,"2"1"450,1-1-90,4 5 90,-11-5-90,4 6 0,1 6 90,-6 6-90,-1 1 0,5 5-180,-11-6 180,-1 16 0,11-12 179,-16 18-179,25-27 90,-5 9-90,14-9 90,1 0-90,14-1 0,2-6 90,6-6-450,21-1 90,-15-5 0,21 0-449,-32 0 629,18-5 0,-25 3 0,11-3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31.34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192 247 20417,'0'-21'-6842,"0"-4"4501,-11 23 3800,9-7-2388,-9 1 1047,11 6-956,0-7 276,0 9 562,0 9 90,0 18-90,0 5-1157,0 48 959,11-34-517,-9 26 766,19-9 179,-18-18-2608,8 23 1,-1 3 2510,-7-6-1250,3 19 0,-1-1 1246,-5-15-99,3 0 1,4 5 7,4-8 0,2-3 38,0-5 0,1 0-126,3 17 0,1-6 195,6-5 82,10 28 189,-18-49-184,27 11 404,-38-41-80,16 5 173,-10-17 3232,-8-8-3777,7 6 4767,1-15-4715,-8 7-66,39-10 348,-23 1-91,47 0 99,-36 0-1104,26 9 1705,-30 2-1330,41-1 1139,-35 7 311,56-6-896,-46 8 48,38 8-631,-29-6 272,9 6 1,2 1-393,2-7 253,4 6 0,-3 1-319,-22-7 92,34 7 85,-4 7 1,0 2-1255,13-2 1454,-8 1 0,-2 2-178,-7 6 39,-15-21 132,1 13 0,1 0-90,14-12 122,12 4 1,3-1 74,3-8 86,-14 0 1,-1 0 21,1 0-21,-1 0 1,1 0 141,13 0-209,-13 0 1,-1 0 164,1 0-234,-17 8 0,1 0 34,22-4-178,-1 9 1,-1 0 8,-4-11-2023,14 3 0,0-1 998,-13-4 668,-9 0 0,11 0 1,-10 0-798,16 0 899,-11 0 1,14 0-1,-15 0-775,-2 0 1199,23 0 0,2 0 85,-11 0 495,6 0 1,3 0 704,6 0-933,-30 0 0,9 0 1,-11 0 881,13 0-848,-1 1 1,15 2 0,-13 1 875,18 7-1294,-24-8 1,12-1 0,-11 3-11,-22 4 0,0-1 40,19-6 0,8-3 0,-8 2-56,-19 7 0,0 1 30,24-7 1,12-3-1,-13 2 96,-25 3 0,0 0-42,17-3 0,10-2 0,-11 1-79,21 0 8,-22 0 1,10 0-1,-11 0 123,15 0-157,20 0 0,0 0-296,-15 0 306,0-2 0,18-2 0,-17 2-837,2 0 875,-19 0 1,11-1 0,-13 0 29,5-6-85,5 7 70,-10-2 1,2 0-5,13 4-117,-3 0 1,-1 0-98,-6 0-228,6 0 0,-1 0 249,-16 0 230,-7-4 0,4-1-78,-6 4 1,-1 0-946,43-16 676,1 15 319,-37-4 1,-6 4 135,-15 10 176,27-7 1,2 0-245,-18 7 38,19-7 0,-1-2 114,-18 1-38,40-17-56,-51 4-431,11-31-385,-10 13-190,-4-50-396,-20 35 1805,-4-34-1203,-9 22 1,-2 0-666,1-33 2130,-1 27 0,2 0-1227,9 11 1,2 6 1143,4-8-975,1 2 0,0 1 160,-4 5 25,-5-13 0,-5-2 83,-14 2 8,-5 2 0,-2 0 201,-1 6-46,-19-1 1,2 0 478,25-4-437,-27 3 0,1 0 383,29 1-398,-22-1 1,-3 3 281,14 11-330,-16-38-175,14 65 865,8-12-960,-11 23 465,-11-7 232,9 9-72,-30 0-186,16 0 201,-30 9-82,30-7-372,-47 6 247,41-8-321,-25-2 1,-1-4-56,18-5 95,-7 6 0,3 0 15,18-4 105,-30 9-117,3-4 1,-1 0 32,-12 2-39,-8-3 0,0 2-39,8 3-48,1 0 0,-2 0-84,-14 0 64,-1 7 0,2 2-212,7 4 186,-7 4 0,-1 2-133,-1 2 158,19-11 1,-12-1-1,10-1-221,18-2 0,-1-1 267,-28-3 0,-15-2 1,2-2 100,15-4 0,2-1 1,2 1-694,7 1 0,2 1 1,1 0 726,-4-2 0,2 1 0,6-1 109,3 1 1,9 2 143,-25 1-231,9-3 1,2 1 206,3 4-291,-8 4 0,-1 1-304,-7-3 66,0 6 0,0 1-118,-9-7 77,5 6 1,0 0-50,1-6 307,-6 7 0,-1-1 1,-1-5-5,8 1 0,-5 0 67,17-3 1,3-2-1084,3 1 0,2 0 1115,5 0 0,0 0-356,-5 0 0,1 0 500,-32 0-297,16 2 0,-14 1 0,11 1-195,23 1 0,1 0 164,-21 1 1,-9 0 0,11 1-35,27 3 0,2-1-21,-39 2 1,1-3-163,-6 3 191,16-6 1,3-2-25,8-3-639,-8 0 1,-1 0 737,4 0 166,-20 0 0,-2 0-95,9 0 368,-4 0 0,3 0-380,27 0 8,0 0 0,2 0-63,17 0 48,-9 0 0,0 0-159,6 0 98,-43 0 0,70 0-90,-68-8 40,63 6 33,-31-2 1,-2 0-7,22 4 31,-54 0-89,37 0 72,0 4 0,-2 0-1200,-16-2 594,13 2 0,0 0-551,-7-4 520,11 4 0,0 0-531,-15-1 388,10 9 0,2 1-301,10-9-142,-43 30 1384,59-22-400,-48 16 482,45-9-377,-21-2 0,-3 2 1,-3 12-1,7-7 0,0-1 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55.1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 85 7533,'-8'-7'-900,"-6"2"1080,13 0 0,-6 3-90,7-3-90,0 5 540,0-5-271,0 3 1,7-3-180,8-1 0,-5 0 0,31-12 0,-28 10 0,23-3-180,-14 11 0,1 0 90,1 0 0,-9 0 0,-1 16 0,-13-6-629,6 24 629,-7-20 0,0 15 0,0-11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07.4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192 145 7533,'0'-18'-900,"6"0"1440,-4 6-360,5 6 1079,-7 0-899,0 6 449,0 0-539,-7 0 270,-1 0 0,-21 0-450,17 0 269,-29 6-449,36-5 180,-22 4 0,19-5-90,-14 11-359,12-8-361,-4 34 540,14-25-180,20 38 90,-8-34-269,44 49 449,-27-43 180,15 54 0,-22-51 180,-14 31-270,-8-35 449,-8 7-269,-14-16 0,-9-5-180,-1-7-180,-12-23 180,19 7-360,-4-28 91,14 28-1,7-18 0,8 21 90,8 1 180,14 6-180,2 6 270,13 6-180,2-5 180,-7 10 0,-3-10 0,6 5-90,-8-6 180,17-6-180,-20-1-3302,-2-10 3302,-14 4 360,-1-10-360,-14 10 269,-15-10-269,-10 15 0,7-3-90,-2 11 90,18 5 90,1 23-90,1-5 180,27 39-90,-8-38 0,44 36-90,-34-42 180,61 10-180,-58-28 180,65-44-90,-67 12-90,26-53 90,-34 44 90,-6-43 0,-2 46 0,-21-40-360,4 54 90,-19-31 90,6 44 3392,-15-16-3392,13 21-180,-10 10 90,18-2-90,-5 43 180,13-16-90,2 61 90,7-39 90,7 0 0,0 0 90,-4 2-180,24 22 90,11 7 0,-10-31-270,35 16 180,-29-54-90,32-13 90,-11-23-90,-1-21-90,-10 6-90,-13-40 0,-8 44 90,-7-49 90,-10 48 90,-12-44 0,-16 20 0,3 3 0,-16 6 0,24 36 270,-9-4-270,12 13 270,-1 26-90,2-5-3302,7 46 3212,0-26-574,3 13 0,1 2 754,5 2-90,1 15 0,2 3-90,5 2-1020,1 9 1,-1-1 1019,-5-7-577,-1-10 1,-2-5 486,-9-23 1243,0 9-1243,0-39 108,0 0-468,0-6 2449,0 0-4068,0-11 4651,0 3-3931,-7-15 1259,-1-1 0,-7-1 0,0-5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07.6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1 193 7353,'0'-14'989,"0"4"-449,0 10 269,13-6-359,4 5-90,0-9-90,10 3-270,-17 0 270,33-9-90,-23 8-900,42-15-359,-33 10-720,35-10 1439,-43 15-720,19-8 1080,-30 9 0,12-5 0,-6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07.8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16 48 7263,'-9'7'1349,"3"-1"-809,6-6 179,0 0-719,6 0 180,3 0 0,6 0-899,0 0 449,-6-6 180,4 5-1619,9-10 1259,3 4 450,6-5 0,-9 0 0,-7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09.5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107 133 7533,'0'-19'539,"0"2"-179,0 5 180,0 0-90,0 0-91,0 5-89,0 2-180,0-1 450,-13 5-360,-4-5-180,0 12 0,-3 1 90,5 26-270,4-10-90,-2 33 90,13-33-180,7 32 360,1-32 0,7 12-270,-6-7 270,4-14-179,-4 25 89,6-23 0,-7 23 90,-1-24 0,-14 13 359,-8-15-269,5-1 0,-10-6 90,11-12-270,1 0 0,1-1 0,7-14-179,0 11 179,14-23 0,2-3 0,8 2 360,-2-11-91,-13 25 271,4-9-270,-11 16 360,5-5-270,-7 12 269,0 6-809,0 6 181,0 28-91,0-16 90,6 20 90,3-13-180,6-5-180,7 8 360,-5-15 90,12-1-90,-13-7 0,20-32 0,-24 15 0,8-21 0,-13 16 0,-6 3-180,6-14 90,-7 13 90,0-2-90,0 22 180,0 3-180,7 26 90,-5-13 0,18 14 0,-10-16 180,19-2-180,-19-10 270,24-12-270,-29-3 0,22-26 90,-25 13-90,4-9-180,1-3-180,-5 17 270,11-7 90,-11 17 0,5 12-450,6 75 271,4-28-46,-2 42 0,1 4 225,7-18-1091,-11-1 1,-2-4 1270,5-22-312,-6 19 312,-2-50 450,-7 4-450,0-32 450,-7-23-541,5 0-89,-11-36-89,4 3-226,2 8 0,-1 0 225,0-22-360,-3-4 0,1 2 540,7 24-180,-2-7 0,3 5 180,11 27-269,19-7 268,-9 23 1,30 17-359,-36 8 1826,28 33-1647,-38-22 90,11 20-90,-14-30 755,0 3-575,0-5 0,-7 0-90,5-5-90,-4 4 270,-1-5-180,5 1 360,-11 4-270,11-10-270,-11 10 270,11-10-180,2 5 0,8-6 90,21-6 180,-17 0-90,35-28 179,-33 17-269,28-38 180,-25 32 180,5-49-360,-14 45 270,-1-34-90,-7 47 270,-7-4-360,-1 13-180,-7 16 180,6 2 89,-4 27-89,11-12 270,2 34-450,8-38 180,8 20-270,6-36 270,-6 3-270,6-16 0,0-8-269,-5-16-1,19-8 270,-18 5-270,11-7 360,-20 24 90,4-2 0,-4 11 450,6 12-180,-7 11 540,12 14-721,-16-4 91,23 6-180,-24-14 270,24 0-450,-17-7 0,12-7 180,-13-5-539,11-21 449,-10 10-180,12-33 270,-13 22-270,4-24 270,-11 20-180,11-9 180,-4 16 180,6 13-270,-6 7 720,4 27-450,-5-7-90,8 14 359,-1 11-269,0-22 270,7 26-450,-5-41 180,12 7 90,-12-21 0,5-23-360,-7 10-270,0-42 0,-7 30-1259,-1-27 1259,-7 30-2158,0-17 2068,0 28 450,0-13 0,7 17 0,1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09.65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7892,'9'6'1889,"4"10"-1439,-11-13-90,11 19-180,-11-15 0,11 16 90,-11-4-270,5 21 0,-7-12 179,0 18-1888,7-16 1709,1 7 0,7-17 0,1-4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10.5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0 375 8612,'9'-7'-1619,"11"2"1439,-3 10-90,0-3 180,10 9-90,-17-10 1,19 10-91,-6-5 809,8 7 811,-14-1-181,-4-6-719,-20 5-1,6-10-89,-13 10 90,6-10-90,-14 10 179,12-4-449,-11 5 90,20 11-180,-6-9-629,20 30 629,4-21-450,7 12 270,-2-12 90,0-10-90,-5 5 180,5-6 0,-7-5-180,0 9 180,0-14 0,-6 14-90,-9-14 180,-2 3-360,-18-5 91,10 0-91,-12 0-90,13-5-270,-4-2 360,11-5-359,9-5 539,-4 3-90,31-14 180,-22 13 180,30-13-180,-23 9 1079,23-21-899,-23 12 1079,9-12-989,-19 21 720,-9 2-721,-9 10 361,-13 12-630,5 3 270,-5 37-270,14-16 0,1 18-900,7-23-898,27 10 1078,-13-18-719,48 1 989,-33-18-449,42-33 719,-35 11 90,21-33 90,-32 28 180,-3-23-180,-15 30 1349,-7-13-1079,-7 26 809,-8-3 90,-2 28-899,-5-8 0,7 24 450,7 20-630,1 0 0,20 29-180,-3-37 90,26 7-180,-17-38 180,23-8 0,-24-20 270,25-47-270,-32 16 494,3-8 1,-1-1-405,-4-2 450,-1-19-1,-1 6-269,-7 21 90,-3-5 0,-1-1-180,3-3 449,-13-29-629,12 59 540,-4 16-990,12 30 270,-4 28-90,12-1-1651,-6 18 1,-1 5 1830,3 4-1179,0 12 0,0-3 1269,-1-23-429,-3-7 0,3-3 339,6-15-1889,0 6 1709,-6-27 786,11-13 1,-16-7 0,9-5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6.80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15 640 8344,'-8'6'960,"1"-1"-670,7-5-221,0 0-99,7-5 240,1 4-163,1-9-117,4-2 379,3-12-489,1-2 275,5-25-164,-7 21 196,-7-15-402,6 10 160,-13-2-134,-1-1 39,-8 3-79,-7 21 43,-7 9 166,12 12 458,-11 32-124,20-15-239,1 32-27,8-34 279,14 22-143,2-28-3,13 12-134,-12-21-285,18-18 232,-25 2 335,11-30-200,-14 23-3088,0-12 2898,-6 16 162,-3 0 76,1 5-119,-5-4-281,5 10-57,-7-4 271,6 10 3190,3 2-2974,6 10-71,7 7 30,-5 2-358,5-2 356,-7-2-379,-6-8 314,4-2-58,-11-7-148,11-10 562,-11-2-653,18-10 439,-16 4-532,23-16 419,-17 15-227,12-9 362,-14 11-3366,13 5 3058,-11 2 423,12 16-384,-14-3 704,12 25-604,-9-6 355,17 14-823,-11-15 406,12-9-367,-12-11-75,18-17 476,-16 3-162,23-20 339,-30 13-555,8-19 479,-20 20 3430,0-4-3572,0 8-56,0 8 36,0-8 238,0 8 48,0 2 291,7 18-532,1-4 252,14 20-202,-5-20 176,12 15-578,-5-16 205,33 15 19,-33-19-464,43 7 630,-53-21 239,21-7 14,-19-12-303,-8-18 99,-1 9-205,-14-34-18,5 31-21,-18-33-227,17 9 161,-18 8-264,13-17 382,-7 36-72,0-18 131,6 35-60,2-5 39,7 31 612,0 36-68,7 2-39,2 23-426,6-12 195,0-20-97,-7 6 58,13 2-70,-18-12-276,17 32 201,-11-37-134,13 15-66,-5-26-101,18-7 236,-16-6-71,23-6 293,-23 5-448,9 2 350,-19 10-134,-2-3-33,-14 3 382,-2 0-362,-19 2 297,9-6-23,-23-2 209,23-11-431,-3 0 310,9-5 0,11 3-455,16-30 317,4 15 130,19-23-106,-6 16 127,13-11-28,-17 8-49,15-18 167,-25 18-7,5-8-316,-14 21-262,-1-2 51,-14 15-211,-8 1 165,-2 12 256,-5 17-109,14-2-153,-6 19 85,13-25-1258,7 23 963,11-27-472,14 5 0,-1-11 0,0-5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7.1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153 261 10627,'-15'-7'-1065,"0"2"665,-1 5 586,1 0-164,0-6-32,0 5 409,-1 1-245,1 1 60,0 16 122,7-9 84,1 14-411,7-3-197,7 5-151,8 1 88,2-7-152,5-1 303,0-15-21,-5-4 134,5-25 130,-14 5 85,-1-39 4,-7 30-134,0-25 117,-7 3-296,-1 1-227,-1 2-71,-4 17-195,11 26 76,-5 7 646,7 12-59,0 7-89,7 32-91,-5-20-139,18 41 10,-3-43-368,6 27 579,6-34 1,-5 6-1,6-15 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7.6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214 297 9998,'-16'-7'-1246,"8"2"671,-6 5 513,13 0 25,-6 0 13,0-6 208,6 5-47,-13-5-215,6 6 322,-8 0-40,1 0 65,-14 6-140,18 1 155,-23 10-49,24-3-66,-6 3-43,10-5-123,6 0-102,0 0-179,6 1 131,3-7 90,6-6-39,7-22 122,-12 5-150,10-37 184,-18 29-46,5-47 4,-7 14 82,0 1 24,-7 11-342,5 23 47,-4 15-466,6 3 565,0 17 148,0 7-4,0 10-72,6-3-344,14 30 0,3 3 299,0-14 50,7 13 0,-4-6-23,-16-33 8,17-1-7,-10-6-98,20-11 115,-4-13 54,-3-13 17,-15-1 42,-1-7 59,-13 17-140,6-6 44,-7 10 575,0 5-831,0 7-227,0 18 174,0-4 181,14 15 0,3-11 1,13 6-1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4.49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73 257 7173,'-27'0'-720,"-5"0"181,30 0 719,-9 9-1,11-7-269,11 6 90,-9-8 90,30 0-180,16 0 360,5 0-1696,8 1 0,1-2 1606,10-7-1214,-5 7 1,2 0 943,18-8-687,-2 5 0,1 0 742,-36 3 0,1 0 35,45-4 0,-3 1 0,-10 4 0,-18 0 0,-5 0 0,-18 0 0,1 0 0,-43 0 764,0 9-584,-11 1-180,-23 18 0,15-7 180,-20 13 0,3 2 0,26-7-90,-54 41-90,59-57 90,-17 12-90,22-23 2075,0-11-2165,11-3-90,24-75 90,-6 37-45,0-12 0,-2 0 135,-11 6 0,26-32 0,-36 54 3507,26-10-3507,-30 33 737,20 11-647,-9 11 180,21 33-270,-7-19 90,18 28-180,-29-32 180,38 31-180,-36-26 0,17 35 90,-25-46 0,-10 27 0,-21-20-90,-27 7 90,6-2-450,-25-16-629,51-11 1079,16-3 0,16-22 0,19 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8.54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31 60 8374,'-8'-19'-1125,"-6"-3"871,12 14 334,-4-3-153,6 11-102,0 0 128,0 5-40,0 2-20,0 5 80,0 5 111,0 2-81,6 0 17,3 15-160,6-18-2,7 23 54,-12-25 17,17 20 191,-17-25 656,12 24-669,-13-24 535,-3 14-559,-6-17 413,7 5-400,-5-10 46,5-1 193,-7-6-571,0-17 310,0 8-657,6-13 584,3 15-352,6-5 196,0 6 61,1 5 257,-1 1 84,0 12-121,-7 6-287,6-4 211,1 14-220,2-19-65,19 8 124,-25-11-141,23 0 190,-24 0 34,12-11 275,-13 3 73,-3-10-270,-6 11 13,-6 2-164,-3 5 451,-13 5-70,-1 2 92,-8 11-604,14-5 384,-3 4-203,18-10-18,-4 4-60,6-10 173,6 5-118,10-1 116,14 7-199,29 17 94,-22 4 23,3 0 1,-4 7 88,-7 53-84,-9-45 0,-3 0 24,-7 7 1,-6-5 13,-11-5 438,-15-6-236,3-32-74,-30-18-250,29 2 190,-29-25 6,31 14-186,-11-36-375,14 9 343,6-14-389,2 4-280,14-20 450,15 5 270,-3-22 0,16 43 180,-11-26-90,-7 50 630,17-33-540,-29 50 270,15-6-180,-20 21 359,7 18-269,1 10 90,14 9-270,-12-5 90,17-8 90,-3 17-360,1-17 180,18 38-630,-18-11 360,-1-9-540,-31 8 720,2-35 0,-36 4 0,16-6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0.4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535 0 7533,'-8'7'-720,"-12"3"270,10-8 181,-11 8 718,13-3-179,-6-1-90,6 5-90,-7-5 90,0 1 90,-13 9 0,10-14-1,-30 9-179,15-17 90,-11-5 90,-6-3-90,4-8-90,7 9 90,-9 1-90,36 12-180,-14 18 180,24 6-270,-11 12 360,11 36-270,2-17-1651,7 10 0,1 2 1651,2-2-1094,1 8 0,-2 1 1184,-8-10-787,7 9 0,-2 2 787,-11 1-452,5 8 0,-2 2 452,-13-1 226,4 13 0,1 0-226,0-10 349,2 4 1,3 2-440,5-1 90,0-26 0,0-4 0,0 0 180,0 18-90,0-50 1275,0 24-1185,0-41 2010,0 7-1920,0-20-270,6 4 1963,16-5-1873,-4 0 269,36-5-359,-26 4 180,35-4-90,-30 10 0,23 7 0,-29 1-90,27 14 0,-41-12 1331,33 7-1331,-34-10-212,16-6-1946,-13 0 2158,0-12 0,-7 5 0,-1-5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2.9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179 313 6363,'0'-13'450,"0"-3"-90,0 10-270,0-6 0,0 5 0,0 2-180,0 0 270,0-2-180,0 1 180,-7-5-270,-1 10 270,-14-9-270,6 8 0,-25 13 90,21-2 180,-21 34-180,31-21 0,-4 39 0,14-38 0,14 21 89,2-32 271,20 0-90,-11-12 90,16-27-360,-22 5 180,9-33-90,-13 1 0,-1-18 0,-5 10-90,-3 16-90,-6 19 0,-6-7 90,-3 17-90,1-14 90,-5 29-810,11 18 810,-4 0 180,6 18-270,0-5-3212,0 32 3302,13 14 0,-10-6 180,24 2 90,-4-45-180,-5-3 0,21-33-90,-27-1 0,23-37 0,-25 26-180,9-28 180,-17 29 0,11-11-90,-11 18-90,4 3 90,-6 5 3302,0 27-3212,0-5 360,7 34-180,1-23-90,14 18 180,-6-26 90,19-2-91,-17-12 271,10-20-450,-13 0 180,-7-19-270,-14 4-180,-17-10 180,-2 19-450,-10-11 0,5 30-989,-1-9 1169,8 11-1169,3 16 1169,25-2-179,10 20 449,10-14 0,24 7 0,-22-19 0,21 8 0,-17-9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3.3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187 106 7533,'0'-13'270,"0"-3"-91,0 10 181,0-6 0,0 0-180,0 0 0,0 6 180,0-10-180,-7 14 89,-7-8-89,-3 10-180,-24 15 180,21-6-180,-28 34-360,37-20 180,-16 31 1,25-31-1,9 15 90,3-25-90,18-1 270,8-7-180,11-10 450,5-7-180,-7-1-91,-15 1 1,-15 7-90,-2 5 90,-12 41-90,6-14-359,-7 66 269,0-50 0,-7 44 360,6-51 89,-26 13-89,22-35 90,-28-4-90,17-10-180,-7 0 90,-5-10 0,18 2 89,-3-20-628,13 9-1081,0-42 1171,6 35-1530,16-43 1439,2 47 360,26-18 0,-17 22 0,10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4.1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 12 7533,'-16'0'-90,"3"0"270,13-5 0,-7 4-91,5-4 91,-4 5 0,6 0 90,0 0-180,6 0 450,9 0-450,2 0-90,4 0 90,1 0 180,7 0-270,3 0 179,64 0-89,-45 0-45,7 0 0,1 0-135,-10 0 270,6 5 0,1 0-90,0-2-180,28 7 90,-47-4 90,-14-5-90,-2 9-180,14 7 180,-15-2-90,14 12 90,-19-8 0,-7-1 270,12 4-270,-17 1 180,17-3 180,-18 34-360,5-29 180,-7 56-90,0-49-180,0 49 180,0-20-270,0 28 180,-1-38 0,2 3-180,4 18 0,3 0 180,-4-20 0,2 2-90,4 42 0,1-1 90,-3-4-45,-4 1 0,-1-2 225,-3-7 0,0-3 0,0-2 0,0-12-90,0 4 0,0 1-90,0-8-45,0-4 0,0-2 135,0-3-90,0 13 0,-7-27 0,6-14 629,-19 23-449,10-27 540,-18 28-540,11-24 0,-4 19-360,13-25 360,-12 13-270,10-25 269,-11 8-179,12-15 90,3 9-180,6-8 1,0 8 178,-7-3-268,5 10 179,-4-9 90,-1 13-90,6-19 179,-6 14-179,7-15-179,0 5 179,0-6 449,-7 0-359,6 0-540,-6 0-269,1 0-91,-3-6-539,1 5-1259,-12-4 2608,17 5 0,-10-6 0,13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6.3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60 113 7533,'-16'6'-1350,"-4"-1"1261,18 1 178,-11 0-89,11 1 0,-4 3 180,6-3-180,0 5 630,0 25-630,0-13 450,20 26-360,-2-31 269,31-2-269,-16-11 90,10-22-90,-13 7-180,0-50 0,-14 33 90,-3-50 90,-13 47-180,-19-26 0,0 34-89,-17-6-361,-13 20-90,14 23 450,-8 0 0,28 17 90,9-4 90,6-4 0,0 15 0,0-4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6.7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75 1 7533,'-17'0'-720,"-2"0"630,17 0 0,-5 0 270,7 0 90,0 5-270,0-4 270,-6 10-180,4-10 270,-5 10-360,7-10 89,0 4-268,0-5 179,0 0 90,0-5-270,0 4 180,0-4 0,0 5-90,0 0 0,-6 0-90,4 5 0,-4 1 0,6 1 180,0 3 0,6-3 0,2 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8.0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104 59 6453,'0'-13'-90,"0"3"180,0 10-90,0 0 180,0-6-90,0 5-90,0-4 270,0 5-270,0-5 270,0 3-180,0-3 90,0 0-90,0 4-90,0-5 90,0 6 89,0 0-179,0 6 0,0 0 0,-6 11 0,4-9 0,-4 8 90,-1-10-180,-1 16 1,-14 14 89,12-4 0,-9 23 0,10-32 0,1 20 0,1-29 269,21 8-269,2-15 270,34-12-270,-22-3-90,33-14 90,-35 8-270,17-2 91,-20 9-1,-1-3 180,-14 8-90,-1-8 90,-7 9-90,0-10-90,0 5 180,-7-12 0,5 5 90,-11-4-90,11 11 180,-4 1-90,6 5-90,0 0 359,0 16-359,0-7 450,0 44-540,0-28 90,0 46-360,0-42-89,0 20-541,0-24 990,6-2 0,3-11 0,6-7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8.4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60 13 6993,'-16'0'-450,"2"0"720,21 0-90,1 0 0,0 0-180,6 0 270,-6 0 0,7 0-180,0 0-90,-1 0 89,1 0-178,7-6 178,-12 5-89,3-4 180,-13 5-360,-13 10 180,3-7 90,-18 18-90,11-13 180,-11 14-180,12-3 90,1 4-90,8 1 90,7 4-90,7-3 90,-6 4-360,19 0 270,-16-4 0,9 4-90,-13-6 180,0 1-90,-13 4-719,3-8 89,-12 2 630,7-15 0,0-2 0,1-5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8.8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30 176 7533,'-14'-11'-630,"5"-6"360,3 4 180,6-4 270,0 5-90,0-5-180,13-1 810,3-12-360,21 11-271,1 2 1,0 12-90,-2 10 0,-6 2-179,-14 4 89,11 12 90,-18-4-180,6 26 90,-15-18 180,-21 23 180,3-29-270,-30 17 179,28-29-179,-34 6 90,34-15-270,-15-10 91,27-3-721,8-15 810,1 8 0,19-8 0,-3 10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4.7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144 59 7533,'-11'-30'-630,"9"11"270,-9 10 0,11 9 630,0 9-180,0 1 180,0 35-90,0-3-90,0 23 90,-11 35 90,9-16-225,-9-8 0,0 2-360,10-26 0,0 0 405,-5 25 0,1 0-135,5-21 0,0-3-45,0 7 0,0-6 0,0 6-629,-11-35 629,9-36 90,-20-7 0,9-2 0,-11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9.0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59 24 7533,'-23'0'0,"8"0"-900,2 0 630,12 0 90,-6 0-179,7 0 359,0 0 0,13 0 0,-3 0 0,12-10 0,-8-3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9.23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 24 7533,'-8'-6'-990,"1"-5"720,7 10 540,7-5-270,1 6 0,7 0 270,6 0-180,-11 0 90,30 0 0,-34 0-90,47 6-90,-40 0 90,29 6 90,-26 16 0,6 14-270,-21 7 90,4-2-3392,-18 8 3392,-2-15 0,-1 7 0,-6-13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9.4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59 7533,'-8'-12'-270,"-6"1"0,13-1 90,1 6 90,8 1 90,7 5 90,0 0-180,0 0 270,32-6-630,-17 5 450,39-5 0,-36 6 0,10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9.6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 54 7533,'-16'-7'-720,"2"-3"630,14 9 270,0-5 0,7 1 90,21-2-90,-8 1-90,14 0 26,8 1-116,-21 4-180,40 1 0,-48 7-180,20 25 181,-31-9-541,-2 42 450,-8-29 270,-14 20 0,6-16 0,-6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09.7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39 84 7533,'-15'-12'0,"0"0"629,7-5-629,8 4-359,14 1 179,3 1-90,24 10 270,-21-4-720,61 10 450,-48 2 270,36 10 0,-39 1 0,0 5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10.1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45 101 7533,'-15'-11'-900,"7"-1"361,1-5 628,7 4-89,7-4 0,1 5 450,7 6 180,26-5-450,-13 10-180,28 16 0,-37-4-180,7 32 180,-24-22 90,-9 39-90,-9-19 180,-27 27-180,16-41 270,-14 5-270,11-36 179,6 2-89,2-30-180,15 4 0,7-28 90,0 23 0,34-32 0,-13 35 0,28-19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10.3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60 12 7533,'-14'0'-180,"-1"0"0,0 0 0,7 0-270,1 0 270,7 0-359,0 0 539,7 0 0,1 0 0,7-5 0,0-2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10.6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36 7533,'0'-14'-1619,"13"-1"2248,-3 13-269,5-3-270,5 5 90,-4 0 0,14 0-180,-7 0 0,12 5-180,-23 2 90,7 31 180,-25-15 0,-9 32-90,-15-23 0,-1 3 0,8-16 180,3-9-180,18-10 90,2-5-90,8-2 180,14-5-180,1 1 0,0-1-90,18 5-90,-14 2 180,16 16 180,-27-3 0,-3 19 359,-13-2-449,-19 15 0,14-14-450,-22 2 90,26-22 270,-6 0 0,7-6 0,0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8:11.0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 59 7533,'-15'-12'449,"6"6"-359,3-5-90,6 10-269,0-10 89,6 10 90,3-4 270,12 0-1,2 3 271,20-3-450,-16 5 0,27 11 90,-41-3-360,27 19 270,-30-2-90,5 5 90,-9-6 0,-12-8 0,4-4-180,-11 0 180,11 0-89,-4-6 89,-1 5-180,5-5 90,-4 1 180,25-2 0,-7-5-90,16 0 90,-13 5-1,0-3 91,0 8 0,-7-3 270,-2 15-360,-6-8 0,-6 24 0,-2-22-270,-14 17 180,12-20 0,-10 4 0,19-6 0,-6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1.09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572 146 14916,'0'-19'-425,"0"1"493,6 6 1854,-4-5-1936,5 4 951,-7 0-1209,6 3 1179,-4 3 15,5-5 63,0 5 480,-6-4-2082,6 10 850,-7-5-1062,0 6 677,0 0-1072,-7 6 2060,-1 1-638,-7 5-292,6-5 1077,-11 3-417,10-8-430,-12 8 960,-7 3-406,11-5-1293,-31 8 11,35-10 151,-33 6-449,28 0 1035,-11-5 33,1 4-363,5-5 55,-26 17 323,7-13-387,-2 11 272,16-14-214,21 5 400,1 0 400,7 0-1292,0 11 63,7-3-838,-6 20 964,6-13-837,-7 19 897,0-20-802,0 15 168,0-16 1193,0 37-180,0-25 320,0 13 0,0 1-238,0-6 495,0 29-577,0-38 0,0 27 0,0-20 0,7 52-139,1-40-249,7 43 86,1-44-236,-8 19 315,-1-23-42,6 21-12,-9-24 243,23 30-466,-24-46 766,11 68-229,-14-57 289,3 11 1,0 0-235,-1-10 294,5 25-104,-7-31-234,-7 37 738,5-30-439,-4 41 42,6-50-262,0 26-204,0-16 197,-7 20-3,5-25-73,-11 21 48,11-38-323,-5 22 37,7-25 2896,0 19-2976,0-28 654,0 15-714,0-19 621,0 0-828,0-2 425,0-5-176,0 0 414,14 0-180,3-10 798,13-4-235,-6 1 247,5-3-6,-19 14-1026,37-14 606,-32 14-216,48-9-7,-43 11-1038,15 0 145,-26 0-157,4 0 96,-11 0 935,12 0-546,-13 0 395,6 0-83,-14 0 150,-1 0 90,-7 0-270,-7 0 270,5 0-270,-25 0 0,21 0 180,-28-5-154,31 3-38,-25-9-167,18 5-87,-19-12-98,19 5-136,-17-10-31,30 15 43,-15-8 62,18 14 584,1-8-503,1 9 787,7-5 361,7 1 1235,-6 4 121,6-16-275,-7 4-712,0-6-661,0-20 668,0 16-518,0-44-445,-7 37-1319,6-59 193,-6 45 222,7-31 842,0 27 161,0-28 0,0-4-45,0 0-60,0 15 0,0-11 0,0 12-30,0-7 114,1 0 1,-2 1-104,-6 11-9,4 6 1,-2 0-241,-17-10-241,5-16 176,-5 18-185,14 9 257,-6-1-48,12-3 342,2-27 60,9 29 250,-1-2 138,6 10 114,-13-4 33,13-28-129,-12 26 75,18-26 73,-17 42-506,31-54 513,-22 51-99,17-39-98,-14 55 391,0-5-206,-6 23 98,-3 5-1380,1 5-979,1-3 520,1 3-554,38-5 1041,-30 0-362,59-5 210,-47 3-124,35-3 1052,-37 5 1029,22 0-899,-30 0 667,10 0-964,-8 0-146,-4 5-664,5-3 598,-13 8-1168,4-8 1443,-11 3-571,5-5 391,-21 0 90,11 6 955,-38-5-369,28 4 64,-36 6 852,30-8-1519,-30 23 1369,22-16-1122,-37 28 624,35-21-1000,-20 16 1049,32-14-308,-45 48 364,36-27-289,-23 23-264,43-35-646,6 7-761,0-7 134,0 50-239,6-39-482,-4 45 244,5-44 779,-6 10 0,-2 1-652,1-3 1058,0 15 0,0 1 159,0-11 20,-3 3 0,-1 0 112,-4-1 703,-14 42-409,12-49-199,-8 23 1,2 1 128,11-15-261,-4 10 1,4-2 37,14-19-254,5 9 0,0 2-451,-2 0 229,6 7 0,-2-1-481,-13-19 475,11 46-297,-7-54 315,1 31 68,1-39 408,11 34-168,-17-27 365,17 33-411,-11-27-160,6 27 108,-6-33 28,-3 26 212,-6-33 387,0 13 48,0-23-206,0 0 155,0-12-53,0 0-158,7-6-169,-5 0-223,5 0-190,-7 0 89,6 0 91,-4 0-181,12 0 0,-6-6 823,21 0-848,16-12 840,-9 10-1368,18-3 0,2 1 892,-11 2 1,11-1 0,2 0-1,4-3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6:54.7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11629,'0'0'-900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5.3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0 267 6183,'51'0'720,"-6"0"-540,-10 8-270,2-6 90,11 7-1888,10-18 1888,-18 7-90,27-15 908,-38 7-818,38-18 0,-38-1 90,27-27-270,-40 23 428,-5-29-248,-25 48 0,1-11-90,-30 25 90,14 8 0,-19 2 90,-8 34 90,27-9 0,-1 16 0,4 3 0,10-4-180,11 9 0,10-4 0,22-19-3031,31 26 3121,-18-49-180,27 4 910,-38-17-820,38-9 0,-27-1 45,5-10 0,0-5-135,0-9 1,33-12-91,-41-7 0,32-6 90,-37 6 90,21 0 0,-50 43 180,8 10-180,-1 10 359,4 52-179,9-25 0,1 52-90,-10-47-45,10 8 0,5-2-315,3-8 90,27 38 180,-14-57-899,-19-2 719,9-11-629,0-8 539,-9-8 1118,-2-3 0,-2-16 0,-9-2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1.42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92 1 18722,'-30'5'489,"-1"2"0,1 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3.68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77 73 19608,'-24'0'0,"9"6"-4,1-5-309,13 4-82,-6 1 1296,0-5-798,5 5-374,-4-1 1270,6-4-1309,0 5-774,0-6 1207,13 0-38,-9 5-2093,29-4 1724,-21 4-136,30-5-399,-23 0 1488,30 6 4,-29-5-601,43 5-210,-34-6 1716,21 0-1519,-26 0 662,5-6-422,21 0-11,-19-1 234,25 2-454,-40 5 161,6 0-229,-6 5-502,6-4 412,-12 10-1470,10-10 1255,2 15-1031,3-8 898,19 15-213,-18-10-104,2 5 323,-19-6-875,-2 16 1625,-7-12-880,0 34 973,0-22-513,0 40 263,0-26 15,6 48-28,-4-52 782,5 40-701,0-28-530,1 22 120,0-14 46,-1 21 2,-7-22 43,0-5 0,0 1 207,0 15-38,0 5 0,0-1 55,0-15-93,3 13 1,1-1-30,-2-24 196,1 8 0,0 0-164,-3-9-149,0 41-90,0-45 269,0 44-179,0-39 219,0 39-141,0-44 91,0 13 103,0 15-352,-6 19 162,4-3 178,-4-13 1,-2-2-240,0-2 83,4-9 0,0-2-24,-3-11-148,7 49-32,0-63 9,0 61 107,0-62-78,-7 44 110,5-38-138,-4 31 58,6-39-8,0 12 28,0-21 1,0 9 0,0-8 1,0 10-76,0-12 147,0-6-36,0-1 426,0-10-90,0 5 0,0-12-90,0 0-256,-21-17-362,9 8-3418,-9-8 3619,0 11-186,11 5-310,-39-14 474,20 12-307,-62-19 465,17 3 349,1 11 544,4-13-444,57 24 298,-15-13-465,25 15 3073,-5-5-3715,14 6 497,15 0 283,-10 0 21,42 0-143,-32 0-111,36 0 505,-20-5 127,22 4-176,-25-5-417,28 1-47,-43 4-105,22-5 135,-32 6-94,11 0 0,-20 0-102,6-5 579,-14 4-642,6-5-481,-6 6 507,0 0-225,-1 0 275,-8 6 338,-6 0-30,-8 1-553,5-2 632,-18 1 199,25-5-354,-18 4-32,19-5-111,-11 6-287,18-5-11,-4 5 429,14-6-106,14 0-119,-4 0 221,32 0-238,-15 5 62,44-4-17,-47 4-194,36-5-30,-48 0 200,17 6-136,-21-5-160,6 10-118,-12-10 41,-2 10 303,-9-10 520,-13 10 67,-1-9-383,6 3 239,-24 0-70,14-3 147,-12 8 347,-3-8-420,23 3-290,-9-5-244,19 0 383,-4 0-372,11 0 49,2 0 150,8 0 202,28 5-123,-9-3 80,44 3-180,-34-5 237,21 0-89,-21 0 540,-12 0-540,-3-5 454,-8-13-112,-13 3-393,-1-23-245,-1 22-46,-13-34-210,12 32-52,-18-37-103,17 33 60,-24-51-199,23 41 504,-16-56 84,12 56-34,-1-41 313,-4 40-235,11-36 368,-12 33-311,13-36 316,-6 37-44,0-60-90,5 48 14,1-7 1,2 2-116,8 14 435,-1-39-440,-1 37 110,0-41-39,1 38 206,8-40-9,-8 10-170,6 6 23,-6-7-29,14 16 89,-12 11-66,10-28 100,-11 19-168,6-10 68,-7 22-69,-1-28-223,-7 39-3309,0-44 3206,-7 42-1748,6-44 1807,-6 36-15,7-41-31,7 21 197,1-27 62,1 26-174,-3-32 124,-6 52 8,0-51-35,0 52-81,0-41-25,0 47-1675,14-40 1731,-11 46 1112,18-30-807,-20 39 1308,6-6-1702,-7 21 144,0 2-269,-7 5 2950,-8 5-2506,5 2 1518,-17 5-1372,10 0 471,-20-5-565,11 3 632,-56-8-263,46-2-391,-22 0 1,-2-2-297,6-3-496,-21 5 450,25 0-1211,-36 11 1110,48-3-179,-36 9 371,72-5-287,2 0-175,2 1 439,12-2 1,-6 2 0,7-1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4.4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31 13 12867,'-8'-7'-2680,"-6"2"2331,13 5 484,-6 0 180,7 0-135,0 0-25,7 0 73,1 0-303,0 0 468,6 5 147,15 7-572,5-4-181,4 8 364,32-9-382,-25 5-132,6-6 0,0 0 33,1 0-729,12 5 904,-40-10 169,-2 5 0,-14-6 0,-1 0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4.9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16 7 8524,'22'-7'474,"-12"7"-482,10 7-110,-4 5-147,1 0 193,5 0-7,-7 1 63,0-7 5,14 10-100,-17-8-130,21 10 203,-29-11 100,9 3 18,-13-3 53,0 5-133,0 0 110,-13 0-31,3 5 212,-12 2-128,6 5 89,-12 6 27,16-10-56,-15 8-31,25-15 19,-18 10-241,16-15 178,-16 13 95,18-18-244,-4 8 126,-1-11-178,5 0 33,-4-5-98,6-2 25,-7-5-134,5 0 93,-5-5-97,7-7 92,0 3 149,-6-7-240,4 9 204,-5-16-22,7 9 88,-7-20-42,6 25 75,-6-18-115,7 24-408,0-2 522,7 6 0,1 15 1,7-3-1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29.39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62 965 9190,'-17'6'-1003,"-3"-5"775,18 5 7,-12-6 206,13 0 95,-6 0-88,7 0 93,0 0 274,0 5-431,0-4 229,0 4-216,0-5 509,0 0-360,7-5 177,15-7-76,3-7-97,30-17 0,8-6 14,15-16-910,-24 17 1,11-8 0,3-2-1,-8 7 850,7-7 1,3-1-72,2-2 0,11-9 0,1 0 0,-11 12-281,-2 6 1,-1 4 127,-7 5 0,10-5 0,-2 3 0,-11 10-963,33-2 1128,-30 12 1,-5 3 0,-14 10 0,-13 5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30.06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1195 11269,'40'-36'1107,"1"-1"1,31-24-841,-29 27 0,4-2-2684,17-13 1,2-1 2538,-12 7 0,2-1-75,21-17 0,1 0-223,-19 17 1,-3 2 255,0 1 0,2-2 267,16-15 1,5 0-307,-1 9 0,3 1-820,-11 6 1,3-2 0,-5 5 729,0 2 0,-4 5 42,0 5 0,-8 2 0,-10-3 0,-1 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39:30.66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1001 12008,'0'-18'-1457,"7"1"1403,8-1 420,9 0-130,13-12-2571,7 0 0,5-3 2694,-7 4 0,2-2-319,25-18 1,2-2 223,-15 13 1,3-4 260,10-9 1,8-7-1,7 2-545,-6 12 0,7 2 0,1 1 1,-4 1-140,-13 2 0,-3 1 0,0 1 0,2 3 0,6 1 0,4 1 0,-3 4 0,-13 9 0,36 6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23.13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260 24 7847,'8'-6'-1053,"5"1"791,-12 5 220,12-6-38,-11 5 28,11-4 104,-12 5 99,6 0 260,-1 0-502,-4 0 293,-9 5-112,-2 1 270,-32 11-360,22-5 90,-21 0 90,18-2-91,-20-3-178,16-1 268,-20 4-358,28-8 268,-15 13-178,23-8-91,-3 30 180,13-15 0,0 26-90,0 8 90,0 10 0,0 4 0,3-16 0,1-1 0,4 14-90,2 8 0,0 0 90,0 5-1696,-3 10 0,-1 1 1696,-6-6-30,2-21 0,0 9 0,0-9 30,0 31-45,1 4 0,0 1 135,-3-1-120,4-22 0,1 11 0,-1-10-572,-2-24 0,-1-1 602,5 41 0,1 4-45,-4-19 0,1-6 45,4 25 0,-2-9 0,2 3-890,3-23 1,-1-5 889,-6-10 0,1 0 0,11 31 0,1-7 0,-6-19-160,5 8 1,1-2 249,-1-21 430,-1 25-520,-9-51 2330,-6-7-2150,0-5 2991,13-12-2991,-3 0 90,36-21-360,-18 12 0,45-27 0,-37 21-359,37-17 179,-39 19 1290,21-12-1289,-19 6 269,1-4 0,-1 1 0,-8 5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32.19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43 172 1004,'-16'-40'-1004,"-3"-10"3362,18 23-2020,-6-4 218,7 19-191,0 6 1357,0 1-1623,0 15 931,0-2-687,0 23-183,7-5 3241,-6 23-3330,6-17-66,-7 11-95,6 17 44,2-18-439,-1 9 0,0-2 463,1-10 0,5 24 0,-5-40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32.5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116 76 8632,'-8'0'-180,"1"0"270,7 0-90,0-5 730,0-7-514,7-1 129,1-3 75,12 4-204,-10 6-237,22-4 242,-21 9-494,49 16-324,-38 0 81,25 34-28,-39-13 184,-8 51 429,-8-33 25,-4-4 1,-4-3 76,-8-8-8,-14-2 1,-4-5 322,8-14-51,-51 2-180,66-32-497,-14-16 65,25-1-155,1-6 174,14 1 231,13-21-42,4 21-341,25-35 0,-11 36 0,12-17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5.5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445 30 7533,'-24'-8'-450,"0"6"180,0-7-270,11 1 630,-9 6-180,20 2 90,-9 10-269,0 10 808,-2 16-539,-11-5 315,2 24 0,-1 4-225,-17 13-135,6 9 0,-1-2 45,-16-12-225,26-11 0,2-6-45,-1-25-359,45-16 629,-2-32 0,37-24 0,-19 9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33.51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15 115 9257,'-8'-24'1450,"2"-8"-760,6 18-541,0-7 29,0 14 62,0 2-159,6 0-94,15 4 51,3-4-358,37 15-315,-26-3-66,52 36-10,-50-16 126,24 33-7,-39 18-3024,-7-3 3820,-15 5-11,-15-25 154,-14-16-12,-33-9-171,19-7-297,-44-33 73,52-10-593,-20-45 25,33-6 573,12 6 1,5-4 0,5-27 0,4 36 0,0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34.34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88 0 8804,'-15'0'-1529,"-6"0"1709,12 0-90,-11 0 90,19 0-90,-6 0-90,1 0 90,4 0-90,-4 0 90,19 0-90,-10 0 90,48 0 0,-28 0-1,44 0-268,-28 5 226,17-4-144,8 14 18,16 3 4,-11 1-106,13 19 37,-42-18-12,21 28 65,-36-16 207,16 27-96,-25-20 229,4 46-42,-5-37-3,-4 17 1,-1 3 15,-1 6-399,1 0 1,0 4 265,-3-16 0,0 4 6,2 8 1,1 8-1,0-5-61,1 3 0,2 4 34,-2-8 0,2 10 0,-1 0 1,-2-11-4,0 1 0,0 0-56,0-2 0,3 11 0,0-1 0,-3-11-529,-1-4 1,0-2 491,2 6 1,1 5-1,-2-11-143,0 18-1251,1 2 1,-3 0 1204,-6-12-219,-7 1 1,-3-3 109,-3-26 488,-42 31-396,26-55-95,-41 19 172,35-34-296,-22 2 168,31-10 752,3 0-1094,8 0 1353,12 10 0,-6-2 1,7 8-1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35.7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260 0 6273,'0'13'-179,"0"-3"268,0-10 451,0 5-540,0-3 90,-6 3 0,4-5-90,-4 0 0,6 0 90,-7 0-90,-1-5 90,-6 3-180,-7-3 90,-2 5-90,-5 0 90,5 0-90,-11 5 90,17-3 0,-17 23 0,18-15 0,2 22-3392,7-4 3392,7 64 0,0-33-625,6 5 1,1-1 624,3-5-107,11 24 17,-13-18 45,5 14 0,-1 4 45,-7 15 0,3-29 0,2 9 0,-2-10 0,-7 19 0,3-29 0,-1 6 0,-2 31 0,-2-2 0,-2-41 0,-1 1 45,4 42 0,-1 4-45,-6-22 0,1-6 1045,4 27-1045,-2-32 0,-1 8 0,1-9 0,3 20 0,-2-3 0,-1-3 0,-2-22-45,5 0 0,0-2 45,-5-17 90,6 32-90,0-49 221,13 27-221,-4-30 0,25 19-90,-16-23 90,15 9 0,-10-9-90,19 3-90,-17-10 1028,22-1 0,-17-10 0,14-1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36.73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29 80 7723,'-6'-17'139,"4"-5"-44,-11 4-122,12 5 65,-6 4-53,7 9-18,0 0-441,0 4 352,0 8 55,0 36 162,0-18-53,7 39-40,-6-42-148,6 11 193,-7-15 11,0 5-58,0 1 0,0 6 0,0 4 0,0 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36.99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30 0 7723,'-15'12'179,"7"4"-40,2-3-1059,6 3 396,0-4 354,0-1 177,0 6 268,0-5-127,0 5 45,0 5-299,0-9-1,13 14-103,-4-9 199,12 0 1,-13-2 0,-1-4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37.30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 0 7541,'0'31'-724,"0"1"273,0-4 271,0-2 461,-7 7-161,6-11-45,-6 1 445,7 25-591,0-18 96,7 38 1,-6-34 0,6 15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38.2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6004,'22'5'269,"-7"-4"-179,-9 5-90,0-6 90,2 5-90,13-4 90,-11 4 0,16 0 0,-17-4 0,18 9-90,-4-3 90,-7-1 0,35 19-180,-16 1 0,23 4 180,-3 33-90,-36-38 0,19 44-90,-34-37 90,15 27 0,-11-15 0,0 12 90,-2 30-90,-6-25-1651,0 10 0,0 2 1651,0-4-3,-1-7 1,-2 12 0,1-4 47,1 1 1,0 0 0,-2 15 1,0 2-47,3 10 0,0-10 117,0-9-87,0-13 0,0 11 0,0-11-30,0 13 45,0-3 0,0-3-44,0-9-47,1 24 0,-2 4-136,-5 5 212,3-19 0,2 14 0,-3-16-147,-11 10 162,10-2 0,2-3 3478,-3-20-3523,2-2 0,1-2 89,2-14-33,-12 27 124,-2-26-90,6-17-1,-11-1 1,6-15-90,-2-5 90,-18 6-180,17-6 90,-23-1-90,9 0-89,-12 2-181,19-1 360,-8 9 0,29-2 0,-10 9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1.1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275 23 10351,'-23'-6'-1959,"9"-4"1319,-5 9 992,15-5-304,-21 6-52,22 0 154,-17 0-14,12 6 6,-6 0 169,-7 11 490,-21 16-705,15-7 84,-13 23-60,32-24-332,2 13 93,12-14-397,15 9 232,9-14 187,20-2 1,-5-12 0,5-5-1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1.53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217 1 7794,'-31'0'-1840,"-2"0"1977,16 5 21,-3 1-81,5 6-86,-6-1 183,12 6 91,-23 6-28,20-4-237,-8 13 0,13-3 180,7 1-360,0-2-90,26-11 360,-20-11-180,33-1 0,-30-5-90,12 0 0,13-10 90,11 3 90,-5-5 180,0 7-180,-26 5 90,14-5-90,-11 4 90,23-10-270,-22 0-3212,16-17 3212,-18 8-89,-2-22 269,-1 21 0,-11-17 0,4 9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4.36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347 226 8596,'-22'0'-540,"1"0"630,6 0-359,1 0 179,-7 0 180,11 0-90,-9 0-90,18 0 180,-12-5-171,11 4 47,-11-10-91,-1 10 287,-9-4-298,-18 15 96,15 3 45,-20 35 162,28-13 70,-3 60-10,15-51-268,6 31 118,6-40 80,8-1-232,-4 0-17,29 1-100,-20-16 111,35-19-22,-28-14 118,1-19 108,-1-27-92,-15-17 336,10-2-365,-16 19 0,-4 3 178,-1 1-234,0-4 0,0 3 113,0 13-193,-6-24-189,4 54 126,-4 29 339,6 8-90,6 47 103,-4-5-160,11 11 331,1 8-272,15 1-12,-5-27-190,23 10 33,-28-48-132,21 2 105,-24-22-1,11-22 257,-17 2-257,16-23 141,-17 22-185,6-5 504,-9 14-237,-6 6 260,6 1 252,2 10-671,7 1 205,6 11-421,1-5 312,20 0-234,-16-7 215,20-5-67,-28 0-443,15-15 283,-23 11-38,3-16 333,-20 18-521,-33 8 327,18-4 53,-37 24 185,41-23-189,-22 28 180,29-27-63,-9 11-112,20-15 141,26-10-106,-13 2 0,53-24-14,-38 12 10,27-8-112,-7 6 155,-14 10 0,33-10-90,-27 15 90,23-4 0,-31 11 0,-5 0 90,-21 0-90,-6 11 360,-12 1-270,-4 6 0,0-1-90,-10-1 90,10-9 90,-19 14-180,17-14-90,-8 10 90,25-6-90,-6 6 90,7-4-90,26 34 90,-13-23 0,18 15 0,3 1 0,-11-10 0,16 11 0,1 3 0,-12 6-90,20 24 90,-27-27 0,-13 21 0,-1-42 180,-20 36-90,3-46 90,-23 10 0,15-19-180,-29-12 0,28-3-90,-27-29 90,22 10-270,1-37 180,10 24-360,33-40 450,-9 39-135,17-4 0,3 0 45,-2 3 0,13-6 0,3 1 270,-8 10-180,7-10 0,-2 0 180,-13 15 0,24-27 0,-43 42 0,2 0-180,-12 11 0,0 6 0,0 6-90,0 6 90,0 4 0,0 2-90,0 5 90,7 5 0,7 16-90,2-10 180,-1 8-180,-9-13 0,1-5 90,-6 14-450,12-18 450,-5 7 0,6-10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5.7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57 7533,'0'-30'180,"0"11"-1710,-11 11 1171,9 16 898,-9 11-269,11 19-180,0 2 360,-5 23 0,-1 5-450,4 17-1011,-2-16 0,0 11 0,1-7 1011,3-17 0,0 0 0,0 35 0,0-2-2178,0-7 1998,0 0-450,11-27-449,-9-32 1079,-2-6 0,-13-36 0,-11-10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5.4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145 161 7533,'-32'11'0,"-7"1"0,23 5 0,0-5-360,-3 10 180,11-10 0,0 10 270,1-4 180,7 10-180,0-4 270,0 9-270,7-19 179,1 7-179,0-20-180,24-17-89,-26 1-91,39-48 90,-34 37 180,10-36-180,-14 47 90,-1-22 90,2 23 0,0 3 0,5 11 270,-5 22-270,0-8 0,5 23 0,-5-22-90,13 17 90,-12-24-90,23 7 90,-20-14-180,15-1 90,-6-1 90,-5-4-90,24 5 180,5 20-180,1-9 180,-10 20 90,-11 2 0,-15-6 90,4 6-90,-7-21 89,-20-7-269,3-10 90,-11-22 0,7 10-180,0-35 90,6 31-180,8-43 180,8 30-179,25-41-91,-7 35-180,41-20 0,-38 35-269,56 4 719,-54 21 0,36 26 0,-43-4 0,10 31 0,-25-26 0,10 21 0,-17-22 0,5 17 0,-7-23 539,0 7-269,0-21 90,0-1-270,0-5 360,19-10-450,-14-3 359,39-25-448,-24 17 89,34-37-90,-28 36-270,20-47 360,-34 45-180,7-24 180,-26 41 0,-7-3 0,4 10 0,-15 0-90,-4 25 90,-3 2 450,-16 39-1,30 14-628,-1-21 268,32 20-268,3-53-451,45 18 270,-12-25 360,1-9 0,3-4 0,17-6 0,22-6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6.1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 51 7533,'-6'-24'-810,"-2"8"630,0 6 540,1 13-90,7-1 90,0 14-360,0 7 90,7 6 179,1 31-358,19 27-1,-9-6-3212,9 12 3391,0-16 1,-9-14 0,1-15 0,2 1-1439,3 34 1169,5-16-629,-15 2 809,-14-53 0,-14-16 0,-9-16 0,-12-47 0,11 27 0,-10-49 90,25 29 179,-4-2 3303,13 14-3032,19 6-270,-8 16 360,36-25-541,-34 32 1,51-32 0,-48 31-90,37-11 0,-31 17-359,20 19 359,-17-2-90,16 26 90,-25-2-90,11 18 629,2 4-539,8 0 0,-13-12 90,14-9-180,-27-25 0,29-7 0,-22-13-269,22-25 179,-29 11-360,15-36 450,-24 39 0,4-23 0,-6 34 360,-6 2-360,4 6 720,-4 15-540,6-3 180,6 30-360,2-15-360,19 36 180,-9-35 90,16 19-668,-18-34 0,11 7 0,-5-9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6.28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0 7533,'-16'0'-1529,"3"0"113,7 0 1,-2 0 0,-7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7.2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0 492 7533,'8'13'-180,"-1"-3"180,-1-5-90,2-4 0,6 4 270,1-5-90,-7 0-180,5-5 90,8-6 90,9-17 0,1 3-360,-4-34 180,-19 35 90,-2-28 90,-12 38-90,4-3 90,-11 13 180,-1 14-270,-2-3 180,-5 30-91,13-21 91,2 47-270,12-14 90,-4-4-90,10-5 1,-4-33 89,7-1-90,-1-1-90,1-5 180,-1 0 0,7-5-360,2-16 360,-1 5-90,-1-11 90,0 11-90,-5 8 0,-2-2 270,-1 10 0,-5 0-180,6 0 0,1 10 0,-1-7 90,7 12-90,-5-13-90,18 3 90,-17-5-450,24 0 360,-30 0-270,34 0 270,-33 0 90,35 0 0,-36 5 90,8-4 0,-12 4 180,-6-5-90,-1 5-90,-20 6 0,2 2 0,-16 14 0,12-13 90,-1 23-180,3-17 0,12 13 0,1-15 270,14-1-1,1-16-179,12-18-90,-10-3 90,16-54-180,-17 31-1561,4-12 0,2-2 1561,1-3-18,-8-3 0,-2-2 198,0-13-135,-5 27 0,-2 2 45,1 2 0,-6 15-719,4 41 539,-4 25 180,6 6 180,0 35-270,0-26 180,5 2 0,3 1-90,1 4-217,13 13 1,3-2 395,-4-18-44,5-1 0,1-1-225,-10-11 90,23-7 0,-22-13 0,9-21 270,-19-7 90,5-27-630,-5-13 180,0-33 90,5 21 180,-5-21 2935,0 42-2935,11 2-180,-15 20 836,34 41-836,-25-4 0,21 28 90,-26-20-360,4 44 180,-10-14-180,-10-2 1,-3 0-1,-2 1 270,-27 5 0,30-40 0,-3-1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17.26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246 35 7533,'0'-13'-1439,"6"-2"1528,-4 14-89,11-4 180,-12 5 90,6 0-180,-7 0 180,0 0 90,6 0-270,-4 0 0,4 0-90,-6 0-90,-6 0 180,-2 0-180,-13 10 90,5-2-180,-31 18 180,27-12 0,-33 13-90,35-14 90,-16 19 0,18-12 0,-4 33 0,11-25 0,3 51 0,6-42 45,3 12 0,0 2-45,-1 3 0,4 19 0,1 3 0,-5-3 0,1 5 0,0-2 0,-3-11-45,0 8 0,0 3 45,0 6-1741,0 4 0,0 0 1651,0-6-1044,-3 3 0,0-2 1134,1-15 0,-4 4 0,-1-2 0,-1-15 45,4 5 0,0 1-45,-2-3 2268,12 25-2268,8 0 0,15-6-90,-5 7 90,-3-27 0,-2-4 0,-7-6 0,5 3 0,-2-1 0,-12-18 90,16 38-90,-17-44 90,17 25-90,-16-24 3482,23 4-3392,-16-5-90,17-5 180,-11-6-90,-2-8-90,-1-4 180,-5 0-1,19-15-269,4-4 90,-1 0-449,4-1 179,-24 14 270,28-6 0,-25 1 0,21-1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18.5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44 195 7533,'-8'-7'-1080,"-5"2"1080,11 5 90,-4-5-90,6 4 90,0-9-90,0 8 90,0-8 0,0 9 0,0-9 0,0-2 180,13-15-270,-4 6 0,25-16-90,-16 23 270,28-8-270,-27 16 0,28 1 90,-23 10-180,18 22 90,-18-5 180,3 16-180,-19 10 180,-15 17-90,-2-13 90,-31 15-90,14-56 180,-22 9-180,11-20 90,7 0 0,-17-20 0,15-16 0,2-2 0,10-10-630,27 28 0,20-7 90,5 15 450,11 0 0,-1 2 0,-5 4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19.4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 24 7533,'0'-7'-540,"-6"2"180,-2 0 540,0 4 180,1-4-270,7 5 90,0 0 90,0 5-180,0-4-1,0 9 361,7 12-360,-6-7 180,12 12 0,-5 20-90,0-22-180,5 44-90,-11-42-450,11 41 450,-12-37-899,12 32 809,-11-42 180,10 0 0,-4-16 0,7-5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19.8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146 103 7533,'-16'-6'-720,"-3"1"1080,17 0-270,-4-2 90,6 1-90,0-4 0,0 4 90,0-1-1,0-3-89,0 3 0,19-9 0,-8 8-180,23-2 0,-18 10 90,5 0-180,-7 0 91,20 21-91,-15-6-90,21 43 270,-30-28-90,9 38 270,-17-34 269,-22 46-359,8-49 180,-35 31-180,23-52-90,-37-10 90,32-14-450,-36-35 360,39 22-90,-16-37 0,26 41-719,16-29 809,23 21 0,13-15 0,8 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20.59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 7431,'15'6'611,"18"4"-561,0-8 109,10 3-50,-1-5 21,-6 0 79,8 0-185,-7 0 70,4 0 71,28-5-110,-37 3-315,39 2 284,-60 7-293,29 25 181,-29-10-91,15 21 179,-5 22 1,-3-7-91,2 16 361,-7 21-180,-11-49 46,-2 18 0,0 3-134,-2-10 88,-4 18 0,-1 4-89,6-3-2039,-3 13 0,1 3 2034,10-3 2,-1-25 0,1 9 0,1-8 88,9 31-588,-3-25 0,3 10 0,-1-10 499,-3-20 1,-1 2-313,6 34 0,1 13 0,-1-12 267,-2-30 0,0-1-365,-1 18 0,-1 10 0,-1-13 412,3 12 90,-5-3 0,-3-1 90,-6-4 610,-1-16 1,-2-2-611,-7 0 630,-39 15-540,25-34 179,-44 3-359,40-36 0,-22 0-180,24-6-55,-3 0-215,19 0 1001,-5-11-641,18 9 0,-10-19 0,11 8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51.81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794 1 10977,'-15'0'0,"1"0"-539,0 0 179,-1 0 180,-6 0 180,5 0-44,-5 0 169,7 5 231,-7 2 159,-8 14 90,-33 14 16,18-9-1991,-8 4 0,-1-3 1961,6-9-920,-10 11 1,0-1 774,12-11-2336,-41 25 1844,52-28-347,-14 18 399,32-19 1753,3 29-862,13-10-280,6 50-147,2-29-272,5 10 0,2 1 119,2 0-145,3 14 0,0 8-82,-7-16 0,-1-2-455,3 3 1,-2-1 97,-5-2 0,-1-2 159,0-6 0,-1-4 84,-5 29 107,3-27 0,-1 4-10,-4 2 1,2 3-460,4 15 0,2 1 512,-3-12 1,2 1-384,7-5 1,5 2 0,-2-10 132,4 12 52,10 7 1,0-2-98,-11-19 432,8 23-509,-14-62 1231,-5-18-2242,13-18 647,-11-1 1085,9 3 830,2 6-1538,-4 3 145,17-4 0,1-6 0,10-1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5.9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95 7533,'0'-29'809,"0"2"-539,21 7-1349,-5 10 449,19 1 180,-1 9 1,4 0 359,10 15 0,5 4 90,19-2 0,-19 8 0,-2 3 0,7 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52.52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81 8843,'-35'0'-1079,"17"0"899,-1 0 90,19 0 90,6 0 90,2 0 90,26 0-180,-9-5 364,56-11 122,-43 2 193,36-8-122,-44 15-142,12-3 150,21 9-517,-27-4-41,56 25-791,-68-4 485,15 15 0,0 6-260,-11 5 674,-3 18 1,-2 2 408,-1 2-1246,-4 17 1,-2 2 1907,2-11-1553,4 22 1,2 2 1692,2-11-194,-6-17 1,1 5-737,3 2 1,1 2-308,5 16 1,-1 3-44,-7-13 1,-2 3-34,-3-9 1,0 5-1,-7-15 1916,-8 7-1708,-1-1 0,-2-4 204,-7-16 4,-5 5 0,-1 1 1645,-4-2-1569,2-9 0,-2 0 491,-4 20-35,-7-12-1922,11-5 1,1 0 1870,-7-2-297,-10 42-309,18-53-379,-24 37-179,21-34 44,-21 18-325,11-19-142,-34 20-537,14-24-56,-14 26-7,28-41 1307,19 7-494,3-17 245,51-36 0,-9-9 1,34-28-1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53.8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664 207 17769,'22'-28'2998,"12"-7"-1620,-16 5-1413,3-3-806,-9 15 646,-4-3-407,0 13 915,5-12 269,-11 17-672,-2-7-959,-21 25 1449,-3-6-370,-5 17 265,-11 13-2934,-18 34 2439,9-3 258,16-30 0,-2 3-1125,-9 19 0,0-2 1995,-19 9-1299,14-11 1,-7 11-1,8-11 636,-10 4-425,8-5 0,7-4-17,20-22 130,3-4 50,11-10 306,3-5 1,6-1-1,0 0 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54.13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239 0 17769,'-28'17'3046,"-1"5"-1448,6 3-1867,-4 3 208,4-5 138,1-6 27,-5 5 303,11-4 697,-5-1-653,6 5-733,7-14 487,34-13-913,-5-4 514,46-23-224,-27 13-5,36-14 106,-28 19-480,40-12 716,-45 19 1,31-5 0,-29 7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54.98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217 0 14975,'-28'12'715,"11"-1"583,5 0-582,-1 6-349,3 1-254,-4 5-327,-5 20-195,15-10 318,-21 32-246,21-27-857,-21 17 517,15-25-387,-11 18 504,13-31 419,2 19 1,12-24 0,2 11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56.21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174 990 14859,'-31'0'-1,"4"0"1,6 0-989,5 6 1214,-5-5-495,7 4 705,-1 0-127,1 2 241,6-1 337,1-1 92,7 0-549,0-4-602,0 5 518,26-17-221,-13 4 317,40-25-271,-21 7-148,14-16 0,3-4-17,5-5-1282,15-16 0,2-1 1947,-9 5-375,-12 11 1,9-8 0,-8 5-326,-11 12 1,-1 0 166,5-8 1,4-6-1,-4 6-966,-1 2 0,-4 5 926,-3 1 0,2 3-195,44-16-481,-47 68-881,5 0-235,-78 67 1321,13-33 165,-16-1 0,-4-1-113,3 1 181,5-6 1,-1 0 80,-22 20 157,22-23 0,-2 1 1676,2-1 1,-4 0-1163,-27 13 0,0-1-562,28-18 1,2-1-131,-16 11 1,2-2-84,-8 11-1,7 3 122,1-4-4,13-6 116,38-31-862,29-22 489,1-10 292,8-13 0,1-4 156,5-5-110,11-17 1,2-2 132,-1 7-184,0-2 1,0 0 630,-6 6-356,2 9 1,1 1 3402,-5-6-3669,5 10 0,-2 2 1,-21 8-1,19-6 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59.5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261 81 14315,'-15'-12'-4322,"1"1"3071,6-1 777,1 6-4,1-4 573,-2 9-3,0-4 62,-5 0-535,5 3 602,-13-8-211,-1 9 223,6-5-83,-16 12 174,20 10-406,-8 4 561,7 23-381,5-12 148,-7 65-17,7-4-198,4-35 1,2 3 27,7 18 1,3-4-141,1 2-48,0-15 1,3-5-283,9-13 152,-11-8-104,9-15-136,-18-19 550,-1 10 0,-8-10 1,-6 4-1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0.56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29 161 9683,'-14'-12'-1206,"6"-4"1038,1 8-303,7-7 647,7 14-16,1-4 257,6 5-640,7-6 310,2 5 78,25-9-126,-21 9 294,26-9-372,-36 9-4,17-10-141,-24 10 142,3-4 92,-13 5-161,0 0 128,0 5 161,0 11-229,0-1 400,0 32-440,0-24 147,0 14-89,0-10 137,12-8-298,-2 4 233,24-11-80,-10-8 137,17-24 48,-17 5-48,4-28 102,-20 18-180,5-9 230,-12 12-83,6-1-119,-20-10-271,10 17 9,-30-9-311,22 23 275,-16-3-24,0 5 132,-4 5 164,7-3-111,-1 8 521,23 2-219,-4 16 209,6-8-367,0 7 26,0-21 25,6 9-288,2-12 58,13 7-168,1-10 231,14-10-22,-12 2 179,16-14 65,-23 10 49,11-5 18,-20 0 52,4 10 155,-4-14-378,0 14 204,-1-9-220,-7 9-289,0 2 43,0 5-73,0 5 124,0 2-15,-7 9 352,6-3-301,-6 24 49,14-15 61,1 21-55,6-24 33,7 7-203,-11-18-14,9 2 22,-11-10 170,13-10 232,1-3 1,1-15 126,-2 9-99,-1-23 193,-10 26-53,3-26-54,-13 28-365,0-8 21,0 16-202,0 1 20,0 5-23,0 0 84,0 5 172,0 6-100,0 2-14,0 18 1,0-15 90,0 11-91,6-16 0,-4-4-37,11 3-106,-5-9 107,0 9 17,5-8 21,-12 3 122,12-5 102,-5-5-141,7-2 157,-7 1 187,4-4-473,-10 3 267,4-4 0,1-1 1,1 1-1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2.3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 92 8013,'-8'-7'-961,"2"2"641,6 5 730,0 0-218,0-5-64,0 3-36,0-3-24,0 5-68,0-5 330,0 4-89,0-4-62,0 0-179,0 4 0,0-10 90,0 10-90,0-4 0,0 5 180,0 0-180,6 0 0,-4 5-16,4-4-52,-6 10 68,0-5 0,0 6 90,0-1-90,0 0 0,0-4 180,7 8 147,-6-8-333,6 5-170,-7-2 176,0-9 90,0 5-90,0-6-90,-7 0 90,6-6-54,-6 0-139,7-5 9,-6-11 84,4 13 38,-4-16-115,6 17 177,6-8 41,-4 4 19,17-4 362,-3 8-358,7-2 182,-2 10-185,-1 5-54,-10 1 151,9 16-542,-11-8 153,7 18-252,-7-24 159,5 13-285,-12-15 551,6 1 1,-1 3-1,2-4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2.47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0 9037,'-22'0'0,"1"0"-989,13 0 1032,-5 0 1,12 5 0,-6 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3.4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15 230 8059,'-7'-7'-1604,"6"2"1699,-6 5-33,7 0 65,0 0-102,0-5 166,7 3 18,-6-3-191,12 0 255,1-1-120,2 0-124,5-5 98,-6 5-94,6-5 103,-5-6-186,17-1-20,-9-15 85,-1 18-181,-10-10 168,-13 23-226,-13-3 160,10 5-66,-29 10 100,20-2-51,-15 19 183,13-13-1,-7 28-12,5-26 62,1 21-7,9-14-219,6-4 134,0 3-112,6-11-50,2-5-97,20-6 170,-17-6-255,34-21 305,-32 7-86,20-13 129,-18 15-8,-1-14 19,-6 17 10,5-17 30,-11 20-150,4 0 26,0 7 23,2 16 51,7-4-61,18 35-90,-20-24-2,32 29 91,-27-23-62,11 0-29,-15-7 514,-1-12-306,-11-5 10,-2 0 21,-8 0-94,-13-15 48,5 6-178,-12-28-108,12 21 184,-11-15-215,18 8-185,-11-1-112,25 1-199,22-4 816,1 13-91,26-8 1,-11 11-1,9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6.5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363 259 7533,'14'-19'0,"7"-1"0,-8 1 0,1 0-900,7 9 91,-8-7 809,11 7 359,0-10-269,0 10 450,-11-7-450,-2-2 360,-22-2-450,-2-7 180,-32 10-3572,-6 7 3437,-5 32 0,-2 9 135,-3 1-136,12 20 1,10 4 45,25-11-90,14 28 0,14-41 90,10-3 90,10-20-180,-7-8 0,18-8 270,24-28-270,-13 2 180,-4-1 0,-2-1-90,-8 1 180,25-8 90,-51 32-91,5 28 1,-21 14-180,-11 68 0,9-23-90,-8-10 0,-3 11 0,4-9 1431,6-17 0,0 0-1371,-9 15 0,-4 7 0,2-10 30,-2 20-270,-10-18 0,-4-4 0,-10 5 180,-9-22 0,-3-8 0,4-14-45,-18-17 0,1-10-315,28-17 180,-8-3 1,2-4 179,17-14-720,12-9 0,4-1 181,-1 2 89,7-15 0,8 1 90,17 17 176,-5-32 1,40 33-1,-5-1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4.51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1 238 6548,'0'22'494,"6"1"-488,-4-5-14,17 9 15,-9-9-45,10 16 2,-5-5 18,12 21 49,4 8-165,-1-13 103,4-3 156,-25-36 160,-9-11-241,-9-3 137,-25-24-107,16 12-94,-22-34 95,23 27-162,-17-37 105,18 31-17,2-27-23,14 3 73,40-33 48,-12 30 187,14 16 0,3 9-512,-8 20 57,37 10 53,-55 24-173,13 56 273,-37-31-154,10 26 214,-24-26 29,-4-7-5,-1-2 119,-3-3-48,13-25-21,6 3-16,1-10-190,7-10 94,7 3-249,13-25 157,-2 17 109,22-27-108,-29 22 75,28-13 24,-28 20 41,10-3 16,-15 15-16,7-4 118,-3 10-197,11 1-65,-7 6 351,13 5-380,-15-10 96,13 4 17,-4-16 99,-3-2-98,22-20 16,-29 2 44,21-14 150,-29 14-244,4-17 97,-15 31-91,-13-15-247,-2 26-24,-18 0 68,15 5-314,-20 7 339,21 1-15,-3 13 238,13-12 0,2 8 1,5-10-1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4.9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116 57 7533,'-16'-17'0,"-4"5"-270,12 2 180,0 8 270,2-8-270,6 9 90,-6-4-90,4 5 90,-11 0 0,5 5 0,-6 7 90,6 0-180,1 20 90,14-17 90,7 17-90,2-25-90,18 14 0,-17-13 90,4 8 0,11 1 0,-19-5-90,21 5 90,-26-6 0,-2 1 0,-19-1 0,10-4-90,-16-2 270,11-5-180,-6 0 0,-1 0 90,-6-5-90,12 4-180,-11-20 180,19 12-180,-6-12 90,14 4 90,1 4-90,13-8 90,-5 3-90,37-5 180,-24 10-90,25 3 180,-32 15-270,6 12 90,-19-8-180,4 16 0,-13-17 180,0 8 0,0-9 0,0-3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5.10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58 7533,'-15'-17'0,"1"5"0,6-5-180,-5 10 180,11 2 0,-4 5 0,6 0 0,0 5 0,0 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5.8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80 7533,'0'18'-720,"0"-1"630,0-1 90,0-3 0,0 9 180,0-10-90,0 10-90,6 6-1956,2 38 2046,0-28-360,5 25 360,-11-51-360,4 5 90,-6-6-450,0 0 540,-6-4 0,-2-3 2227,0-4-2137,1-4 0,1-18 0,4 7 0,-4-17 180,12 9 89,-4-1 451,17-14-540,-9 18 0,11-7 0,-13 16-90,-2 4 90,13-3-270,5 9 180,7 1-180,-10 11-90,-2 12 90,-3 11-90,0-13 180,-3 4 0,-13-24-450,0 4 180,0-10-3122,0 4 3032,0-14-422,0-8 602,0 3 180,0-17 0,0 13 0,-7-21 0,-1 13 270,-12-21-180,10 31 90,-16-20-180,23 34 773,-10-8 1,13 16-1,0 0 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6.6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29 488 7533,'-14'0'-1080,"6"0"1170,1 5-90,7 1 180,0 1 0,0 3-180,7-4 90,-6 1 0,18 13-90,-15-16 180,21 21 90,-22-22-90,10 7-90,-13-10-1,0 0-89,0-5 0,0-12-89,0 3-271,0-17 270,0 11-270,7-7 180,1 9-360,13-4 540,-12 14-269,17-2 269,-17 10-90,12 5 0,-6 2 90,12-1 0,-3 4 0,5-9 0,-15 5 0,-1-6 0,8 0 0,-10 0 0,21-6 0,-28 5 0,15-9 0,-18 9 180,-1-9-1,-1 8 91,-18-3 0,9 5 90,-24 0-270,17 0 0,-17 5 90,24 2 90,-9 9-180,17-3-630,-4 4 360,12-11 90,9-1-90,1-5 0,30 0 180,-18-5 0,33-1 0,-36-1 0,3-3 0,-9 9 90,16-10-90,-14 5 0,24-5 0,-36-1 90,12-4 0,-6-7 270,-1-32-270,-6 14 0,-8-23-90,-8 28 180,-19-18-270,9 25-180,-41-28 180,36 41-180,-36-11 270,42 27 0,-4 16 0,14 4 90,14 33-90,1-24 90,38 55-90,-17-52-1921,7 5 0,2 0 1921,2-11-93,3 3 0,2 1 1,13 3-1,25 16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7.74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159 275 6813,'-6'-16'-540,"4"-2"630,-4 0-90,6 2 90,0 4-90,0 1 90,6-11-90,-4 8 0,4-23 0,-6 17 0,-19-18 0,8 23 0,-23-5 0,11 24 90,-5 8-90,5 2 270,9 27-180,7-19 180,14 32-270,1-33 90,19 21-180,-9-28 180,34 8-90,-37-16 0,36-6 0,-33-6-180,24-21-180,-6 2 270,-12-15-180,9 1 90,-17 3 90,0 7 90,-4 7 0,-12 11 180,0 4 360,0 2-540,0 16 270,0-4 0,7 15-90,-6-10 0,12 5-270,-11-6 359,11-4-359,-12-2-89,12-10 89,-5-2-450,19-14 450,-15 7-180,13-8 0,-17 11 90,13-6 1,-11 10 358,15-4-269,-21 11 180,21 6-269,-15-5 179,17 4-180,-11-5 180,5 0 0,0-5 0,1-2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8.3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108 11 7533,'-7'-6'0,"-1"1"-270,0 5 180,-4 0 0,4 0 180,0 0-270,-5 10 270,11-7-90,-17 27 90,16-20 90,-17 38-180,25-22-90,-3 9 180,12-19-180,14-11-90,-4-5 0,4 0 0,0-5-180,-6-1 270,-6-6 90,10 1-90,-23 5 180,10-5-90,-13 10 90,0-4 0,0 5 270,0 0 0,0 5-360,0-4 180,0 5-180,6-6 90,2 0-90,7 0 0,-1 0 90,1 0-180,-7 0 90,4-6 90,-10 5-270,11-9 270,-12 4-90,6-1-180,-7-3 180,0 9-180,-7-9 180,-1 8-90,-19-3 90,10 0 0,-17 4 0,24-4 0,-15 5 0,21 0-90,-8 0 90,12 0-90,12-5 90,-2 3-90,30-3 90,-27 5-90,25 0 90,-28 0 270,11 5-90,-7-3 270,7 13-450,-11-12 90,9 12 0,-17-14-450,4 9-180,-6-9 540,13 10 0,-4-10 0,12 4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8.8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188 138 7533,'-28'-5'-360,"5"4"270,2-4 90,7 5 0,-1 0 90,1 0 90,6 0-270,-5 0 270,5 0-90,-13 20-180,12-10 270,-4 27-180,13-23 0,0 23 0,6-21 0,9 10 0,7-14 180,7-6-180,-13-1 0,16-25 0,-21 10-180,10-38 270,-14 32-180,-7-21 90,-7-6-180,-7 8 90,-2-9 90,1 17-90,2 20 0,5-9 0,-6 15 90,6-5-90,2 12 270,6 0-90,0 11 90,12 11-270,-8-8 180,15 12 0,-11-14-90,19 5 90,-9-5-180,22-7 90,-29-6-90,27-10 90,-26-2-90,9-14 0,-9 7 0,-10-13 0,4 20 0,-6-3 0,0 10-270,7 5 360,-6-4-539,12 9 359,-5-9 180,7 10 0,-1-5 0,1 5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09.5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69 7533,'-15'-5'-1529,"-6"-1"1349,12-1 180,-4 2 0,13 5 180,0 0-1,0 5 91,0-3-270,0 3 90,0 0 360,6 1-450,-4 6 360,17 9-270,-3 4-90,13 4 90,-6-6 0,-9-2-90,-1-13 359,1 7-179,-4-13-180,3 3-90,-13-5 90,0-15-90,-7 0-269,-1-23 269,-6 18-270,6-17 270,1 18 90,7-4-180,0 7 90,0 9 90,0-3-180,0 4 90,13-6 0,-3 6 90,17 1 0,-11 5-90,11 5 180,-17-4 0,9 9 90,-17-9 180,11 10-270,-12-10-90,6 4 90,-7-5-180,0 0 180,-7 0-180,6 5 90,-12 2 180,11 9-180,-4-3 0,6 13 90,0-7 0,13 9 0,-4-10 90,12-1-270,-6-11 90,12 4-90,-16-8 0,28 2 90,-28-4-90,29 16 90,-22-7-90,22 27 90,-29-15-3122,21 37 3032,-29-28 270,10 18-1,-26-30 631,-22-7-810,8-5 450,-33-22-630,41 7 180,-21-22-180,24 17 90,8-23-630,10 21 720,31-15 0,-7 18 0,16-4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2.83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333 69 17270,'-23'-6'-2067,"3"1"662,5-1 225,7 5 1149,-5-4-552,5 0 3902,-6-1-3605,6-1-1035,1 3 635,7-7 640,0 9 29,13-9 1053,-3 11-667,30 0 372,-14 0-298,35 5 358,-28-3 40,35 13-896,-35-13 159,22 19-1575,-31-19 1400,3 14-694,-19-15 809,-14 9 620,-42-9-566,-9 10 421,-15-5-189,-16 16 393,43-9-115,-35 14 552,35 1-273,-13 28-530,20-15-2961,4 43 2506,20-54-869,6 44 459,-5-41-26,11 47-229,-4-33 201,11 10 1,3 3-849,1 2 647,13 29 1,3 3-209,2-15 417,-2 11 1,-2-1-90,0-18 188,-9 11 0,-1 1 195,3-2-687,-5 14 0,-1-1 990,4-16 273,-10 2 1,0 0 5,9-8-274,-2 0 0,-1 0 127,1-4-696,11 5 0,1-2 289,-10-9 95,15-4 1,3-4-476,-10-13 995,32 23-1317,-42-44 1319,15-4 1,-18-22 0,6-12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7.4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1 306 6993,'13'0'180,"9"0"0,-9 0-90,11 9 0,0-7-90,0 7-90,32-9 270,-14 0-225,9-11 0,-1-4 135,-4-8 44,-5-7 1,-5-3-135,-20-1 0,16-36 0,-40 45 0,16-11 0,-61 27-89,21 9 89,-27 9 179,-8 27 91,14 14-1876,22-4 0,1 1 1696,-15 17-818,39-11 0,9-1 728,0-14-1816,63 23 1906,-20-50-45,9-16 0,1-7-225,0-11 130,-5-2 1,-1-5-400,14-27 314,-16 19 0,-2 0 135,7-15 90,-8 9-90,-34 36 1677,-11 16-1408,0 2 1151,0 17-1330,0 3 539,0 42-359,0-34-90,0 40-90,0-63 3210,21 10-3210,-5-33-719,61-36 179,-42-1 135,20-3 0,-1-3 45,-19-13 180,15 17 1,-2 4-1,-27 9 270,33 8-91,-52 46 721,9 51-360,-11-14-91,10 2 1,1-2-180,-5-2-180,23-12 0,5-5 180,-12-15-180,76-15 90,-52-20-2008,4-21 1,1-4 1737,2-1-180,6-34-1389,-25 26 1660,-21 6-342,9-32 341,-20 36 270,-2-17-90,-2 43 720,-51 35-630,42 9 89,-22 10 1,2 3 0,26 16 180,-13 12 0,4 0-180,22-10-495,-5 4 0,7-7 135,27-28-45,6-9 0,5-6 135,21-16 153,9-31 1,1-14-604,-29 1 0,-4-5-20,11-11 0,-8-2 200,-3-23 0,-25 18 180,-8 14-90,11-41 180,-10 45-465,7-24 465,-18 57 450,7 21-180,-10 15 629,0 66-719,0-32 135,0 9 0,0 2 45,0-1-495,4-8 0,3-2 315,6-4 1857,43 2-2577,-24-36 91,45-19-451,-47-2-89,47-32 449,-35 20 90,38-31 450,-40 24 0,5-6 0,-21 7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3.58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35 17780,'8'-13'250,"5"-2"615,-12 14 90,12-5-747,-11 6-948,11 0 276,-5 0 116,12 0 528,3 6-835,12 0-108,8 6-377,22-6 456,-11-1 455,15-5 116,-18 5-124,-6 1-136,-9 6 396,-16 19-979,-5-9-3383,6 52 3651,-5-32-21,-2 55 74,5-10 414,-14-28 1,0 3 50,6 0 1,-1 3 113,-6 22 0,0-2 382,2-30 1,1 1-5,-1 38 0,2-3-72,8-9-105,3 0 0,2 1-187,5-3-70,4 1 0,1-2-210,-4-4 105,3 2 1,-1 0-174,-3-4 258,-8 0 1,-1 0-64,4-6 201,-15-2 0,-4-3 190,-2-12 332,-27 40 336,8-57 297,-28 21 255,36-29-673,-15 18 62,25-17-755,-6 12 74,1-19 138,-2 8-510,0-20 3761,-5 3-3538,11-10-172,-17-5 0,10-6 0,-12-7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09.5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44 138 7533,'-25'0'0,"6"0"359,19 0-179,0 5 0,0-4 180,0 4 0,0 1-180,7 0 449,14 5-449,3-5 90,30 5 180,-1-10-180,45 4-90,-39-5-180,2-7 0,-3-1-270,-25 4 180,33-16-540,-45 8 1,-5-11-361,-1 4-899,-15-7 1350,-8 13 539,-20-9 0,11 4 0,-11-4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09.7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 7533,'-23'0'90,"9"10"269,7-3-179,7 15 90,0-4 270,7 10-180,1 1-1,6 10 91,1 22-90,6 20-540,-5 14-225,-5-44 1,-2-1-226,-1 22-360,12-16 990,-17-34 0,23-11 0,-10-11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4.4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81 184 17243,'-48'-32'-2389,"16"7"404,40 25 2959,6 0-390,1 0-194,6 0 68,14 0-249,-3 0-601,16 0 1419,-11 0-21,19 0-916,23-10-30,-28 1 1,0 0 306,28-10-217,-26 3 1,-7 0 347,-17 2 87,11-8 251,-33 16-23,-7 1-1121,-7 5 98,-1 0-68,-6 0-383,-7 15 1120,-1-6-427,-1 23 0,2-13 0,7 9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4.76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29 58 17270,'-14'-28'-6264,"6"14"4025,1-1 1518,7 20 1659,0 1-312,0 5-89,0 6-202,7 1-1405,1 20 1778,0-12-179,4 53-54,-4-40-788,13 51-41,-5-30 42,4-13 0,0 1-397,6 21 334,16-3-323,-26-38-104,9-17 921,-21-6 0,9-10 0,-13-1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7.51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407 58 18425,'8'-12'4162,"5"5"-2350,-5 2-608,6 0-1200,0 4-608,1-4 692,6 0-167,-5 4 279,17-9-92,-21 8-704,13-3-112,-23 5 275,-21 11 1192,-1 1-377,-66 31 24,39-15 9,-7 2 0,1-1-38,10-8-19,-4 6 1,1-1 244,9-10 190,-24 26-575,38-28-331,3 23-481,11-12-505,-3 10 65,10 33-535,-4-20 764,3 31 0,6 12 40,6-19 1,1 1-1060,-8 12 1,1 0 918,6-19 1,1-1 305,-3 13 0,-1 4-974,-1 8 0,-1 2 994,4 4 1,-1 7 696,-5-5 1,-2 8-1,-2-13-103,-2-22 0,0 0-117,0 3 0,1 12 1,-1 0-1,0-14 282,0-4 1,0-4-619,1 15 1,0 8 0,3-12 669,6 17-184,1-2 0,1-5-75,1-24-154,-1 1 0,-3-3-134,-5-20 1952,0 31-1963,0-42 137,19 14-785,-7-34 257,47-3 780,-24-12 437,54-19-285,-40 0 1,27-13 0,-25 4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8.13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42 19842,'15'0'0,"6"0"-720,8 0 630,1 0 90,5-6 54,-6 5-466,39-9 306,-30 9-64,36-10 48,-44 10-123,6-4 228,-14 0-84,25 3-432,-27 13-261,27 38-476,-38 3-844,1 16 0,0 3 1178,-2 12 707,-2-20 1,1 10 0,1-7-393,-1-15 1,2 1 247,0 27 0,1 11 0,-2-10-350,-3-22 1,0-1 677,0 18 1,0 9 0,-3-4 283,-7 0 0,-2 1-255,2-2 0,0 6 0,-2-6-17,-3 5 0,-2 0 32,3-4 1,0 6 0,0-13 28,-7 25 8,9-29 1,0 8 0,0-12 40,-8 5-92,12 3 1,-2-5 31,-7-27-31,4 54-202,-7-52 85,-6 53-44,5-55 159,-17 18-28,21-40 740,-20-3-686,23-16-45,-12 0 0,6-11 0,1-2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8.86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549 0 12863,'-27'0'0,"9"0"-719,-28 5 585,20-4 67,-9 4 70,21 1 122,-6-5-140,11 4 419,-6-5-314,2 0-180,-1 5 137,-2 2 155,2 4-71,7 0-378,1 11 36,4-8-382,-11 33 502,12-14-66,-3 23 0,1 5-275,3 5 142,0 18 1,0 1-286,7-14 443,-7 1 1,1 0-1460,6 3 1377,-14 15-1275,0-35 1,0-2 1540,-3 25-24,-3-15 0,-4 10 0,2-7-84,5-13 0,-1 2-16,-7 27 0,-5 13 0,4-12 160,5-25 0,2 0-53,0 20 1,0 9-1,2-11 35,2-24 0,2-1-71,0 14 0,2 8 1,-1-10-43,-3 15 3,4 4 0,2-1 867,2-12-864,-1-1 0,2-3-144,5-15-37,9 34-7,7-62 3279,13 4-3201,-4-20 373,43-12-106,-29 0 0,36-16 1,-29-2-1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9.5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1 10515,'29'0'0,"0"0"-810,-7 0 360,12 0 1,-4 0 539,1 0-90,2 0 0,-10 0 180,6 0-180,0 5 26,-7 1-29,5 16-232,-17-8-102,15 43-8,-21-32 14,9 49 73,-13-41 159,0 20 0,0 5-36,0 1-1564,-4 5 0,1 1 1754,2 3-975,-6 3 1,1 2 1096,4 16-367,-4 2 1,-1 0 274,6 1-85,0-5 1,1 18 0,1-14-2,-1-31 0,1 0 23,3 28 1,1 13 0,-1-17-57,-2 0 28,-3-19 0,-1 10 0,-2-9-97,-5 27 116,-5-22 1,-3 11 0,1-14 1779,-5 10-1696,-4-10 0,-3-3 45,-2-9 44,0-3 0,-3-4 33,-8-10 64,-20 34-57,37-59 569,-10 12 0,12-8 0,-7 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22.13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462 13 6506,'8'-7'5392,"-2"2"-3505,-12 5-3594,4 0 628,-11 0 360,12 0 206,-18 5 742,9 1 888,-11 1-1874,0 3 385,-8 1 1082,-46 18-25,29-10-264,-2 0 0,3 0 302,11-6 3475,-27 29-4306,42-25 722,-7 35 410,26-30-35,0 31 23,6-21-511,15 53 50,-9-35-279,11 12 1,-2 3-164,-14-3-111,15 19 1,1 2-723,-18-4-71,13 13 0,2 2 323,-9-7-1045,3 0 1,0-2 1497,0-5 168,-5 3 1,3-2 213,10-9-1366,-7 9 0,-1 1 1202,9-6-932,-9 1 0,-1 1 834,3-4 9,0 2 1,2-4 80,-1-18-290,-4-3 1,1-3-51,7-22-428,-5 12 1679,5 1-1348,0-2-133,-11-2 2128,2-8-2145,-12-21 3613,0-1-2782,7-5-1612,7-5 1292,2 4 0,5-14 0,-6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7.8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459 38 7533,'-14'-10'180,"-7"-7"-270,8 15 90,-22-6 90,19 8-90,-16 0 0,30 0-270,-20 0 180,-2 8 0,-2-6 0,-30 23 450,27-12 269,-38 48-449,38-34-45,-1 19 0,4 3-135,10-2-90,16 44 270,26-49-630,33-6 360,2-36-1966,-9-19 1,0-6 1875,28-20-958,-10-11 1,-4-4 1227,-8 1-180,-10 12 0,-8 5-90,-24 22-90,5 20 900,-31 20 899,-4 69-899,1-30-361,6 8 1,4-1-360,3-18 450,0 22-1349,21-68-270,5-29 899,12-15 0,-8-9 0,-4-6 399,-8-19 1,4 21 0,-1 1 0,-8-22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22.7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58 12 6602,'-15'6'6249,"1"-1"-6021,0 0-392,6-3-256,1 3 1357,7-5-1646,0 0 178,0-5 2109,13-2-1927,3 1 56,0-4 295,29 8-314,-24-3-603,53 10 795,-26 7-116,29 21-1414,-31 4 1614,-8 13 0,-2 6 186,6 14-78,-5 14 1,1 7 356,-11-25 1,-1-2-1803,0 7 0,-1-1 1928,-3-11 0,-2-3 29,-5-7 0,-1 1-75,0 6 1,1 5-188,3 31 0,-1 2-99,-5-28 1,0 1-105,0 4 0,0 4 1,-2-8 256,-1 28-220,-1-10 1,-3-3 170,-5-17-73,-5-5 1,-3-4 199,-1-12-220,-10 4 0,-2-1-195,-5-6 2912,-9 13-3017,7-26-374,6-5-122,-20 20 94,17-14-70,-9 14 150,7-5-3,15-16 578,-13 9-501,23-24 639,9-3-746,9-8 391,12-3 0,1-14 0,0-4 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23.43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621 0 8794,'0'18'5017,"-6"-2"-3002,-2-4-1404,-7 9-311,7-12-241,2 12 510,0-10-299,-2-3 568,-1 7-903,-3-13-1166,4 7 1149,0-7-913,-5 8 795,5-9-1034,-32 10 264,19-10 115,-45 4-355,39 0 1313,-28 1-1123,18 6 1204,-6-1-683,13 1 739,-4 4-4,12 17 859,6 24 369,3-6-804,11-1 1,4 0 521,4 5-2427,-2 16 0,0 2 2330,4 4-1806,-1 19 0,-1 3 1479,-4-1-1207,0-18 1,0 12-1,0-10 345,-2-22 0,0 2-215,-1 29 0,-2 15 0,1-13 365,-2-23 0,0-2 375,-3 11 1,0 8-1,0-5-336,0 3 0,-2 0-1,-4 1 1,-2 6 0,3-8 1,2-3 1,0-3-91,1-6 0,-1 4 0,2-13 1762,2 12-1754,7-7 1,4-1-79,3 1-96,7-2 0,4-4-434,6-19 329,20-6 1,3-11 0,-6-28 0,38-7-1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24.0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37 0 8879,'-14'7'966,"6"3"564,-5-4-1593,11 6 1703,2-1-798,15-5-1416,1-1-123,17-5 787,-9 0-624,12 0-307,5-5 490,-9 4-950,10-9 262,45 4 924,-44-1 138,13 12 1,0 6-171,-14 4 217,-4 19 1,-1 6 448,3 8-236,-7 14 1,-5 5 451,-2 1-338,2 23 0,-3 3 285,-12-17-92,3 13 0,0-1 667,-8-11-677,-4 14 0,0 3 147,2 4-508,-5-25 0,-1 10 1,-1-9-311,-2-20 1,0-1 325,0 44 0,-2-1 87,-10-3-250,9-40 1,-2 1 138,-4 3 1,-3-2-205,-3-6 0,-1 1 3,-2 11 0,-3 0 23,-7-1 1,-1-6-59,-1 5-150,-7 24 111,25-63-440,7 11 722,2-25-653,6 3 534,6-4 1,-4 6 0,4-1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24.69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376 24 6251,'16'-13'4139,"10"2"-3698,-17 11-1717,12 0 546,-6 0 274,5 6-239,-3-5 4547,16 14-3693,-15-7-1456,22 13 805,-29-13 877,21 7-189,-29-13-286,10 8 841,-13-9 1062,-6 5-814,-2-6-997,-26 4-88,15-2-168,-47 8 328,44-9 47,-44 9-330,40-4-1287,-15 6 738,18 5 1595,-4 16 348,11 4 572,1 39 186,9-24-949,5 4 0,2 0 624,-1 0-889,3 12 0,0 1 640,-1-5-963,1 17 0,0 2-86,-3-6-293,-3-8 0,-1 12 0,-1-9-534,-5 25 529,2-27 1,-1 9-1,-1-10-207,-13 28 174,7-22 1,-3 12 0,0-10-21,1-23 1,0 0-24,0 16 1,-1 9-1,2-12-1500,-5 9 1181,1 18-45,13-32 61,-5-15 39,11-2-35,-4-16 57,6 9 17,6-17 127,15 16-436,-3-28 292,41 16-1395,-17-17-224,35 3-61,-5-11 1636,8-11 0,-6-12 0,-4-7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25.36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58 1 7075,'23'6'1583,"30"9"-2254,-24-2 818,25 5-222,-31-2 475,-3-4-261,-5-1-10,-1 0-145,1 1 211,-1-1 87,-6-4-154,-1 3 151,-1 2-190,-4-5 244,17 13-248,-9-12-258,10 14 164,-5 0 212,-1 18 135,-6-3-81,3 33 0,-3 6-16,-4-1-149,2 15 0,1 1 333,-7-16-95,-4 9 1,1 2 169,2 7-1294,-3-19 1,-1 12 0,1-9 913,3-17 0,0-2-14,-2 27 0,0 5-111,3 1 1,0 1 33,-6 0 0,-1-1 11,3-2 0,-2 3-65,-1-16 1,-2 3 0,-2-13-24,-11 10-1,11 0 1,-1-4-18,-9-21 109,13 15 148,-11-10-175,16-13-141,-23 42 140,16-42 5,-10 22-229,-1-16 153,-15 14-422,4-11 1548,-1-12 1,-1-6-1603,5-17-452,-11 8 434,34-25 504,6-5 0,0-12 0,0-7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32.42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44 12 12199,'-8'0'0,"1"0"-318,1 0 1,-2-5-1,-7-1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34.89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2657 149 13908,'-23'-5'-2792,"9"4"2977,8-4-1020,-1 5 1253,6 0-139,-12 0 11,11 0-231,-11 0-59,5 10 1729,0-2-361,2 18 368,6-12-934,-7 23 262,-1 4-55,-6 8 234,0-4 120,6-2-1763,-12-7 818,-2 25-241,-2-22 577,-16 20-336,22-39-136,-41 17-672,30-23-202,-19 3 21,-5-2-564,30-8 295,-29 10-249,16 0 275,-2 0 271,-6 1 289,-16-6-148,18-7 176,-40-5-202,40-5-3565,-31-7 3296,39-1-1530,-46-8 1261,49 8-2244,-60-3 2753,67 9-1493,-61 3 1863,56 8 1651,-64 13-1066,54-3 598,-28 12-128,25-8 262,10 5-107,-29 20 210,28-9-56,-35 36-305,35-31-682,-28 31 482,35-32 150,-33 42-116,32-33-483,-4 8 1,1 2 280,4-1-476,2 1 1,1 3-14,6 24-186,-4-15 1,2 2-20,8 24-154,0-28 1,2-1 988,9 23-1140,0-30 1,0 2 1055,0-6 0,0 1-976,0 21 0,0 0-712,3-25 0,1-1 793,-1 8 0,2 3 533,5 4 0,1-4-760,-2 15 213,1-13 0,-1 2 492,-1 29-352,8-22 0,2 1-62,-8-24 1,-1 0 31,8 26 0,0-4-184,-3-15 340,0 11 0,0 2-28,3 13-57,-7-20 1,-1 10 0,0-7 36,-1-15 0,-2 1 131,-3 21 0,-4 10 1,1-10 1105,0-19 1,-2 1-1073,-7 32 1,-3 14 0,-1-14 300,4-30 1,-1 0-252,-2 27 0,0 11 0,2-15 1441,2 5-1445,2-2 1,0-2 494,-2-10-540,-3 11 1,1 2-370,0 6 297,0-23 0,-2 10 0,2-9-19,5-16 1,-1-1 111,-13 42 0,-2-3-2450,-3-2 2576,7-32 1,-2 2-96,-1 0 1,-1 1-181,0 4 0,-3 5 65,-6 11 0,-5 10 0,4 0 51,5 1 0,2 1 1,0-2-268,-3-9 0,-1-2 0,4 1 90,5 6 0,4 0 0,3-12-8,-4 23-644,8-26 0,1 10 0,1-7 412,1-10 1,2 0 116,0 15 1,1 9 0,0-10 666,2-18 0,0 2-672,5 23 0,3 12 0,-1-11-146,-3-24 0,3 0 178,4 10 1,3 13-1,1-2 1,-2-15-913,8 27 711,2-11 1,0-2-187,0 2 387,6-20-195,-7 20 1188,12-5-1088,-4-10 1,2 2 51,-10-23 1,1 3 287,7 16 0,3 9 0,-3-11-445,12 15 236,-2 5 1,2-2-470,6-6 366,-6-24 1,10 6 0,-7-7-1058,18 17 943,7 0 1,-1-5-243,-21-23-422,11 3 1,3-1 356,2 0-440,19 8 1,0 0 449,-10-1 812,-1-4 0,3 1-360,-23-15 0,0-2-565,26 12 1,2-3 605,-26-15 1,2-2-38,36 6 0,-4-7 1336,-14-12-1361,25-2 0,0-2-105,-22-4 874,7 0 0,-1 0-796,-11 5 126,-15 0 1,3 1 137,1 1 0,0-1-103,10 3 1,-1-1 16,-9-4 1,-1-2 36,4-3 0,-7-3-1,-7-4-686,3-9 1,0-3 689,-7 4 139,26-10 0,2 0-136,-14 9-292,7-1 1,-1-1 289,-16 7-216,3-3 1,1-2 219,5-3 0,3-8 0,-2-3 0,-7-3 45,21-21-68,-42 17 1,-3-4 22,-4-5 0,0-2 486,3 0 1,1-1-532,6-13 0,-4 5 45,-2 4 0,16-5 0,3 1 0,-10 7 0,4 3 0,-3 1 0,-14 4 0,5-7 0,-1-2 90,-1-11-90,-7 4 0,-1 0 0,8 2 0,-7-12 0,-1 1 0,1 11 0,11-18 0,0 3 0,-11 28 0,5-4 0,3 0 0,1 9 90,12-41-90,-24 39 90,-1-15 0,-2-3-90,-12 5 45,4-22 0,-1-1-45,-13 18 1134,4 6 0,-2-1-1134,-9-18 90,3 20 0,1 1-90,-6-27 90,0 13 0,-2 4-90,1 16 0,-4-9 0,2-2 90,1 3-1270,-2-11 1,0-1 1090,-4-3-244,-3-17 1,-1 0 332,1 17 0,3-2 0,1 2 0,7 17 0,-4-45 0,5 48 0,4-5 0,1 0 0,1 4 45,-4-6 0,0-1-45,-3-4-52,-3-14 0,-4-6-38,1 17 1,-1 2 656,4-8 1,0 1-568,-2 12 0,2 4 0,-4-20 90,1 11 1024,10 7 1,3 0-1025,1-7-90,2-26 1030,6 26-1120,0-34 90,0 17-1305,3 8 0,0 2 1215,-1 5-366,4-3 1,0 0 455,-4 10 253,7 2 0,1-4-253,0-24 90,17-12-90,-17 13 0,9 24 0,0 3-90,-6-5 90,7-2 0,0 0-180,-4 4 180,1 3 0,0 0 0,1-1-45,-5-1 0,1 2 225,0 10-180,-3-11 0,-1 0 0,6 5 90,-2-17 0,-1-3 0,3 5 0,2-24 0,-2-2 2436,-5 12-2526,3 14 0,4-11 0,-5 11 0,-6-17-180,12-11 1,0 2-1,-9 21 180,0-3 0,1-3 1121,-6 23 0,-2-2-1166,-2-44 0,-2-2-220,1 36 1,-2-1 324,-5-9 0,-3-7 0,1 12 30,-2-22 0,-8 10 0,-2 4 180,3 19-225,-1 8 0,-2 2 44,4 7-89,-3-8 0,0 0 0,-4 1-45,2-11 1,2-2-136,-4 0 135,3-33 0,2-5-45,1 14-1472,3-10 0,3 1 1562,4 19-625,-5 5 0,0 2 625,2 6-149,-2 5 1,-1 5 148,-1 19-411,1-30 231,6 37 2334,1-26-2154,7 26 1510,0-52-1599,0 10 89,1 11 0,-2-2 1252,-5-20-1162,-5 26 0,-5 7-90,-10 16 180,-35-15-180,40 45 1064,-30-4-1064,46 0 0,-21-11-90,25-4 0,-6-18 90,7 18-90,-6-17 90,-2 28 0,-19-11 0,3 18-90,-24-3 90,16 10 0,-61-3 0,51 3 0,-21-11 0,1-3 0,22 0 0,-25-9 0,-2-1 0,17 3-1696,-15 4 0,-3 3 1696,9 4-1110,-16 10 1,-4 5 1019,-7 9-646,-7 17 0,3 8 736,45-17 0,5 2 0,-24 25 0,6 0 0,11-3 0,-1 9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38.40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723 610 5855,'-29'-11'0,"6"-1"532,2 6-532,7 1 193,-1 5-373,7 0 325,2 0-145,-7 0 268,10 0-268,-23 15-90,23-6 0,-23 33 90,17-16-180,-12 44 180,7-29-45,0 9 0,0 0 45,3 0 0,-5-1 0,0 4 0,6 28 90,-9-19 0,-2 1-90,8 26 90,-6-9 0,0-2-90,9-12 45,0 22 0,0 3-45,2-7 90,3 9 0,3 1-270,2-6 180,-1 3 0,2-2-1950,6-11 1950,-7-19 0,1 0-90,12 29 90,-11-18 0,7 7 0,1 1 0,-7 1-860,10-6 0,0-3 860,-10-7-344,10 8 1,0 1 343,-10 2 524,5-6 0,3 3-479,-3-19 0,-2-3-45,4 29 0,3 8 90,6-6-90,-8-30 45,0 8 0,-1 1-135,3-4 135,-11 8 0,-2 1-45,6-2-1208,-5 7 0,-2 1 1208,1-3-372,-3 3 0,0-1 372,1-7 61,-1 12 1,0 0-62,3-15 104,0-1 0,0 1-104,-7 11 2077,6-3-2077,-6-6 0,1-22 2971,-9 21-2971,6-20 0,-10 15 0,-1 1-90,7 1-1002,-9 5 1,-2-1 1181,0-2-285,3 0 0,0-1 195,-3-2-1105,4 7 1,0 1 1104,-4-3-398,2 6 1,2-1 397,3-3-45,-7 8 0,3 0 45,14-12 0,-15 12 0,-1 0 0,19-9-118,-10 5 0,2 0 118,10-6 0,-1 10 0,0 0 0,3-6 0,3 19 0,0 1 0,-1-7 0,4 5 0,1-1 0,1-13 0,-5-2 0,2-2 0,8-15 358,-13 5 1,1 0-359,12-1 45,-2-1 0,-1 2-45,1 3 90,9 5 0,-1 1-90,-15 5 0,15-2 0,1 1 765,-9 7-810,12 17 0,1 1 135,-12-1-120,3-24 0,3 9 0,-6-11-60,-7 16 135,8 7 0,0 2 45,-5-2-30,-4-13 0,1 13 0,0-11 937,3-22 1,-1 0-998,-4 17 0,-2 8 0,3-11 571,9 19-526,-12-34 0,-1 4-90,6 13 0,1 2-789,-3 3 0,0 0 834,3 2 0,0 3 0,-2-14 0,0 3 0,0-10-46,3 26 46,0-18 0,1 12 0,0-10-90,2 28 150,0-29 0,4 10 0,-1-11 191,10 26-206,-4-7 0,2-5-45,8-21-45,-6-3 0,0-2 45,2-15 479,14 10 1,11 6-570,13-1 1,4-2 89,-11-6 0,3-1 401,-2-10 0,4 0 0,-9-9-401,6-3-90,29 0-397,-23-14 397,-11-6 90,28 0 0,-34-6 0,21-5 0,2-1 0,-9 4 90,21-8 0,-1-1 90,-21 4-180,13-8 0,0-2 90,-10 2-90,-3-8 0,-2-2 0,-4-1 45,-4-18 0,0-2-45,9 0 0,-12-4 0,-2-1-90,1 7 90,15-27-149,2 7 194,-24 24 0,1 0-45,21-16-1279,-4 13 1,-4 2 1278,-12 6 80,27-17 0,0-2 10,-26 8-227,14-14 0,-2-1 47,-19 17 135,1-7 0,0 2-45,-4 8-45,22-12 0,2 0 45,-12 13 0,18-6 0,-1 3-179,-25 16 7,19-11 1,1-3 171,-16 3 45,1-6 0,-4-2-45,-9-4 90,-19-7 0,-4-4-90,7-14 45,-14 2 0,-4 1-1008,-3-4 1053,0-18 334,-2 30 0,0-1-424,9 13 0,-1 0-45,-7-24 0,-1 0 393,2-22-303,-4 41 0,-3-5-135,-9-29 0,-2-3 854,3 19 0,-2-6-832,2 9 1,-4-11 0,0 1 0,3 10 22,-2-2 0,-1 2-15,-7-18 0,-5-10 0,5 18 3354,-10-5-2979,11 23 0,-1 9-45,3 31-1,9-15-538,-4-1 179,17-2-3115,-12-23 3205,0 21 0,-1-43 132,1 36 1,0-1-223,8 2 0,0 1 90,-4 1 0,1 1 180,-5-39-180,11 50 270,-3-54-360,13 55 135,0-22 0,0-2-45,0 6 45,0-11 0,0 0-135,0 6 45,0-5 0,0-3 45,7-7 45,2-12 0,2 0-45,7 6 0,-1 5 0,0 4 3335,-1 18-3335,1-6 0,0 0 0,0 1-45,0-10 0,0 0 45,5 6-45,-4-8 0,0 1 45,6 15 0,-7-5 0,-1 0-90,0 2-87,-8 7 1,-1-1 176,6-24-89,-12-20 178,2 9 1,1-7 45,-4 4 0,0-1-180,2-1 0,2 1 180,-1 4 0,2 14-135,3 29-90,5-33 180,-12 43-270,6-52 180,-7 40-45,0-6 0,0-2 45,0-4-90,0 2 0,0 0 90,0-2-45,2 2 0,2 2 225,4 17-90,13-39 0,-11 46 0,15-30 90,-21 31-180,15-11 0,-11-16 90,19-32 0,-16 3-120,5 21 0,4-9 0,-4 10 30,-2-21-30,2 17 0,4-9 0,-3 14 285,1 6-165,15-40-90,-23 69 90,9-8-90,-11-6 0,7 13 0,-1-28-270,1 2-3122,-1-38 3392,0 15-1134,-6 3 0,-1 0 1224,1-4-579,-4-9 1,-2-1 758,-2 5-508,-5 5 1,-3 2 327,-1 8 0,-2-1 0,1 2-90,2 8 103,5-14 0,0-1-193,-4 9 45,6-9 0,1 0-45,-7 5-180,4-3 0,0 1 90,-5 7 0,2 3 0,-3 1 90,-12 6 540,-20-35-630,13 48 90,-24-1 0,-6 5 180,6 9-90,-11-3 0,-2 0 0,3 5 620,1-12 0,0-2-440,-8 0-45,10-3 0,2 2-135,9 7 0,-38-10 987,10 19-1122,16 14 0,-2 4 45,-31 5 156,-3 14-66,32 9-90,-21 12 0,21-4 90,-18-3 90,12 13-180,14-22 90,-13 14-90,25-18 270,1-1-180,-39 7 180,29-11-180,-41 3 2877,28-7-2877,-21 2 0,25 0 0,7-1 0,4-1 0,11-5-45,-19 9 1,-1 0 44,20-7 943,-46 10-943,34-13-90,-14 0 90,14 0 90,-29 0-90,32 5 0,-28 6 90,0 17-90,8 8-141,3-1-219,5 14 90,35-22 526,-1 16 0,21-19 0,6 4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11.2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405 0 7533,'-6'13'0,"4"2"-630,-4-3 0,6 0 900,0 0-270,0-7 0,0-5 360,0 0 360,6 0-720,-4 0 449,4-10-359,-6 7 180,-13-12-180,4 14-180,-19-9 180,6 8-270,-13-8 270,10 9-90,-15-4 90,16 5-3572,-5 5 3572,9 1-464,-1 46 105,11-20 269,-9 53 0,17-25-90,-1-6 0,0 3 90,3 26-90,0-3 0,0 0 0,0 2-226,0 3 0,0 1 316,0-1 0,-2-20 0,0 10 0,-1-8-45,3-14 0,-1 1 75,-3 25 0,-1 12 0,1-12-75,3-26 0,0 0 75,-2 26 0,-2 13 0,1-15-30,-4 9 45,1 1 0,-1-1 135,-6-8-180,6-6-579,-5 8 579,11-42 90,-4 32-90,6-35-534,0 23 534,6-38 529,-4 7-529,4-21 2605,-6-1-2605,0-5 1714,26-10-1714,-20 8-2190,46-13 2280,-33 13-342,48-3 252,-38 10 0,37 7-180,-40 1 180,15 3-629,-18-10 269,-2-1 360,-7-5 0,-6-10 0,-2-3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12.0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58 167 7533,'-8'19'-630,"1"2"810,1-10-180,4 2 180,-4 3-90,12-4 0,-4-1-180,11 0 180,-5 1-90,6-6 90,39-10-90,-22-9 90,23-5 0,-26-19 0,-6-15-90,-6 6 179,-10-23-89,-14 48-180,-32-11 180,13 25-449,-47 7 359,45 7-540,-30 35 360,41-8-719,-2 63 899,13-43 0,14 28 0,1-36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7.9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7982,'11'64'900,"-9"-3"-900,9 23-4726,-11 1 4726,0 10 0,0-43 0,0 2-27,0 2 0,0 1-108,-1-5 0,2 2-495,9 33 0,1-3 630,-5-6 0,2-13 0,-6-10 0,-15-36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13.28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58 138 6004,'-8'0'90,"2"0"-90,6 0-90,0 0 90,0-5 0,0 3 0,0-3 0,0 5 359,0 0-359,0 5 90,0-3-90,0 8 180,0-9-90,0 14 90,6-7-90,-4 13-90,4-3 90,1 5 90,7 11-90,2-9-90,-1 8 90,4-10 0,-9-11 539,23-17-539,-15-13 90,3-42-180,-15-16-90,-12 12-90,-15-15 180,-3 57-180,-11-4 90,12 21-89,-4 5-361,4 20-180,-6 31 450,13 26 270,4 6 0,12-5 0,0-21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13.6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 12 7533,'-8'-6'-720,"2"1"990,-1 10-90,6 6 0,-6 7-180,7 5 90,0 10-90,0-2 0,7 33 90,-6-13-135,2 0 0,1 1-45,-4 8-810,6 32 900,2-64 0,6 2 0,1-30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14.8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58 7263,'14'-7'360,"-6"2"-360,18 5 90,-15-5 0,23 4-1,-18-4-89,17 0 0,-15 3 180,28-8-270,-20 9 180,29-9-90,-23 8 90,16-2-90,-31 4 0,9 0 180,-18 10-180,7 2 90,-1 21-3482,0 18 3392,1-11-1240,6 39 1240,-12-44-620,4 50 620,-6-39 0,3 5 0,0 0-179,2 4 223,7 15 1,0 2-224,-8-1 179,2-13 0,2 3-90,-5-7 0,0-3 90,6 26 0,-8-26 0,-1 3 45,0 0 0,-1 1 0,-2 2 0,0 1-45,0-5 0,0 1 45,0 5 0,-2-5 134,-2-4 1124,6 25 0,1 3-1392,-4-11 133,7 33 1,-1-1-520,-7-42 565,1-2 0,0 1 486,-3-1-486,0-10-349,0 30 259,0-41 180,0 30-180,0-38 131,0 18-131,0-25 2546,-6 8-2367,-8-20 750,-9 3-839,1-10 180,-38-5-90,36 4 207,-48-14-297,47 12-2088,-24-17 1458,32 17-179,-9-22 719,25 11 0,-6-19 0,7 4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0.84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173 298 10886,'-14'-29'-683,"6"1"703,-5 10-540,11-3 808,-4 3-245,0 0-21,4 7 336,-4 0-339,6 10 331,0-4-139,-7 10 415,6-4-421,-12 15 358,5-14-331,-7 19 239,7-19-167,-5 13 90,-1-3-242,4 11 3,-9-4 26,18 17-452,-6-15 626,7 17-812,7-4 442,13 2-692,-2-7 231,16-7-593,-18-16 177,11-16 776,-11-4 164,5-34 263,-7-6 32,1 0 257,-7-1-75,-2 0 329,-6 16-201,-6-26-646,4 38-150,-11-10-333,12 30 22,-6-3-165,7 15 418,0 27 112,0-4 44,0 20 0,0 4 120,0-5-29,7 43 155,7-28-395,9-12 298,5 1-586,14-19-224,-16-25 123,27-7 224,-34-7 203,27-25 303,-28 12 329,16-18 125,-25 24 263,11-1-12,-19 15-448,12 5-592,-5 1-164,7 16-191,-1-4-164,13 10-74,-16-10 60,21-1-147,-28-11 1240,9-6-95,-13-6 322,0-11-419,-7 4 56,-1-3 92,-6 10-571,-7 1-109,5 5-559,-5 5 996,13 1 210,-11 16 154,15-13 308,-8 16 106,18-23-801,15 8-205,3-10 215,18-15 221,-12 6-543,18-28 87,-29 22 141,26-16-59,-40 18 1208,14 2-91,-19 0-375,-6 10-1055,-2 1 331,-13 17 72,5-3 222,-11 17 68,17-12-211,-9 19 244,17-12-277,9 17 386,9-17-542,19 7-805,15-10-195,9 9-1,-6-11-115,2 21 5,-31-27 287,-10 27 943,-22-27-2405,-27 17 3357,9-19-2272,-33-2 1731,38-6-351,-32-10 165,42-1-762,-8-5-227,31-1 387,30 1 237,0-1 0,20 6 1,-18 1-1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2.73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442 53 789,'-43'-5'-25,"6"4"2549,-4-10-2958,-3 10 422,6-4 1375,-4 10-964,13 2-28,0 4 797,-6 16-380,-2 8 50,0 38-240,15-21-320,15 3 1,8 1 6,13-6-365,4 5 0,6-3-10,16-11 2048,29 12-2488,-16-40-167,36-23 507,-37 0 60,28-38 361,-48 27 42,5-12 1,0-3 137,-7 1-193,7-3 1,-2 1 622,-9 4-1,9-15-398,-20 28 309,-9 4-486,-12 10-721,-9 12 267,6 0 200,-11 6-186,19 4 17,-12 2 150,11-1-526,-23 21 776,20-22 521,-14 26-431,12-23-297,-1 29 0,-6-20 211,6 31-562,1-38 534,27 16-835,-9-29-336,16-8 481,-12-8 294,12-39 412,-3 13-413,-2-27 320,-2 30-49,-19 5 260,12 19 430,-11 12-610,10 8-906,3 20 394,1-12-408,30 16 21,-18-24-235,20-1 579,-19-13 21,6-31 759,-11 5 204,10-58-177,-25 41 62,4-52 99,-13 57-173,-13-42-171,4 46-339,-19-29-452,12 49-245,-5 0 124,13 21 698,-4 36 260,10-12-162,2 55-21,8-49-162,13 59 180,-5-54-11,18 51 84,-23-51-987,27 27 174,-26-46-1,8 10 239,-13-21 97,-7-15 425,0 2 98,-7-25-164,6 8 45,-18-24-62,15 16 177,-9-11-68,13 20 166,0 2-334,0 4 0,0 1 0,0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2.9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180 1 10869,'-29'5'-1073,"0"2"1130,0 9 623,1 2-158,5 0-15,2 3-87,13-8 38,2 8 105,-1 8-67,12 6-358,-3-4-316,12-5-317,20-9-244,-8-5-79,41 15-72,-38-13 123,37 13 177,-47-14 6,14 3 131,-25-9 108,-1 3 470,-7-4-266,-7 11 734,6-5-484,-6 15 1,14-8 0,1 9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49.92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44 0 12042,'-14'7'1032,"-1"-2"-799,7 0 66,2-4 0,6 4 0,0-5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50.4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476 13 10333,'-8'-7'-552,"-4"2"-760,4 5 1868,-7 0-277,7 0-2,2 0-144,-1 0 57,6 0-190,-19 5 522,17-4 690,-16 5-737,11-6-475,-6 0 0,-7 5 328,5-4-219,-5 9 541,-6 1-473,9 7 409,-29 10-204,28-9 751,-21 23 23,24-25-329,-11 45 635,17-38-354,-3 35-232,13-29-986,0 35 470,0-25-277,7 20-265,7 10-138,2 14-485,5 2 341,-10-22 1,-1-1-63,6-1 354,-5 14 1,-1 2-88,4-2 50,-6-2 0,-1 2 258,1 21-731,-2 2 878,-6-21 205,0-23-158,0-2 38,0 24 116,0 6-279,-5-24 0,-3 5 34,-5 11 0,-3-1 35,5-20 0,-3 0 152,-13 24 1,1-8 249,7-21-1799,-5 0 0,1-2 1551,12-13-1465,-15 25 1340,25-34 193,-6 3-278,14-17-1336,13-6-965,-2-5 271,48-15 538,-29 6 495,15-9 0,3-1-285,4 4 642,14 1 1,2 1 193,4 7 1,-20 1 0,-1 0 0,6-2-1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1:51.13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0 8858,'14'0'180,"0"0"-180,7 0 0,8 0 90,-5 0-90,16 0 0,-16 0 123,12 0-89,18 0-1,1 0-3482,42 11 3333,-39-9-953,35 18 798,-58-17-327,39 12 310,-46-9-201,18 21 477,-36-1 963,2 49 426,-12-22-567,0 15 1,0 3 961,0 5-1485,6 11 1,1 1 1349,3 5-1490,-2-28 0,2 8 0,-1-8 488,0-11 1,-2 1-501,-1 23 1,-2 13 0,1-11-39,1-21 0,0 1-120,-2 26 1,-2 13 0,0-13-8,2-24 0,0 0 15,1 11 1,0 8 0,-2-10 1577,-1 21-1433,-4-5 1,-2-4 157,-6-24-76,1-6 1,-3-5 261,-9-23 1395,5 7-1627,-11-19-995,4-2 201,-18-6-746,15-5 2851,-20 0-3408,34 0 139,-13 10 842,23-7 658,-4 12 1274,12-8-1077,-4 9 1,17-3 0,-3 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1.1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390 0 15819,'8'0'-802,"-2"0"805,-6 0-2,7 0 90,-6 0-91,6 0 1,-7 0-1,0 0 92,-7 0-92,-1 0 0,-6 0 0,0 0 0,-1 0 0,1 0 0,-1 0 0,-12 5 343,3-4-245,-18 19 788,12-11-327,-12 33 647,18-20 204,-22 36-326,33-35-325,-26 40-253,36-40-567,-16 25-300,17-9-354,-4 18-598,12-12-614,9 29 229,-6-40 184,23 46-298,-21-39 937,10 24-475,-1-4 687,-17-5 444,7 2 0,-1 7 347,-16 10 0,-4 1 140,10-6 1,-2-1 111,-12 7 1,-4 0 216,1-3 1,1-6 500,-9 19-553,11-9 0,3 0 442,5 6-851,12-18 0,3-1-315,2 18-63,3-11 0,1-4-272,2-10 71,-8 4 0,-2 0-182,1-8-45,-20 44 610,10-56 249,-10 12-123,13-20 1,6-7 0,2 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8.1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0 247 7533,'0'-40'0,"0"-4"539,0 14-359,11 1-180,13 1 0,2 9 0,20 0-449,33 0 359,-9 9-158,-13 5 0,0 1 248,7 4 45,-12 15 0,-3 4-45,-4 7 179,-8 27 1,-7 8-180,-6 0 225,-11 25 0,-2 3-405,2-15-405,2 17 1,2-7 44,-1-48 540,19 21 0,-22-95 0,-2-10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12.04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101 109 16273,'-22'-6'-3686,"1"-5"1923,0 10 2450,11-4-1649,-3 5 1722,13 0-282,-6 0-30,4 5-9,-4-4 492,6 10-199,6-5-2069,-4 0 1867,88 0-646,-50-12 220,12 2 1,3-3 133,8-11-137,-15-5 49,3 8 1,-1 2 499,-3-1 333,6 2 1,-1 4-55,-8 11-1051,44 35-871,-46-13 167,-7 11 0,-3 2-1328,-6-10-152,26 40 389,-26-38-135,9 38 691,-20-40 528,-9 21 1221,-25 5 1462,8-8-741,-21 16 1,-2 3 1283,10 12-1706,1-19 0,-4 10 1,5-7 1197,3 29-1289,4 6 0,2-1 497,7-13-1013,8-14 1,4 12 0,-1-12-878,-2 13 350,7 8 1,-1-5-730,-7-31 2797,4 2 1,1 1-2521,-6 0 697,6 20 0,-1 1-232,-4-15 400,0 8 0,2-2 38,2-16-1727,-2 4 0,1 0 1793,3-6-653,-2 7 1,0-3 659,2-17-373,0 37 428,-1-53-358,-7 6 604,0-27 52,-7-16-1054,-1-3 154,-25-30-391,13 21-174,-32-31-155,26 38 334,-22-26-530,24 32 3289,-4-7-2046,20 12 1,2 4 0,6-6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2:45.4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173 171 4899,'0'-60'-539,"0"1"539,0 40 1129,0-2-1219,0 14 628,0 2-448,0 5-37,0 0 127,0 5 103,0 17-463,0-7 270,-6 32-180,-2-20 0,-13 48 90,11-33 45,-5 13 0,-2 0 135,6-9-180,-10 39 90,2-18-90,9-20 90,-4 2-180,8-33 0,6-16-90,12-21 180,-2 6-269,11-34 269,-7 18-270,7-29 360,-11 32-180,3-14 90,-13 34 90,0-7-180,0 19 360,-13 17-270,3 1-3303,-11 16 3483,13-15-90,-4 16 0,10-13-90,-11 17 0,-1 2 0,4-12 0,-3 15 3482,13-29-3572,0 3-3122,13-56 3212,-3 13-23,6-25 1,1-3-158,1 16 180,9-35-269,-12 49-1,12 2 270,3 6 0,1 22 0,-4 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9.9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67 80 7533,'-8'-36'0,"-5"8"899,11 17-539,-4 6-180,6 5 539,0 20-539,-6-5 0,4 23 0,-11-3 90,12 5 90,-12 42-180,11-27-270,2 21 0,0 0-900,2-17 585,7 13 1,1-3-586,-7-32-359,10 21 1349,-13-45 0,6-3 0,2-10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0.0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1 150 7533,'0'-18'359,"0"7"-269,0 5 0,0 6 90,6-5 180,9 4-270,1-4-90,11 5-90,-11 0 180,11 0-1169,21-10 899,-12 2 180,37-23 0,-45 10 0,12-12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0.56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44 104 7533,'-14'-18'0,"6"-4"0,-5 9-270,11-3 90,-4-1 900,6 10 89,0-4-449,0 11-90,0 21-90,0-6 359,0 59-359,0-36 90,0 21 0,0 2-90,0-8-90,3 10 0,0 1-90,-1-15-270,17 42 90,-9-69-270,4 9 270,-1-31-629,8-40 629,-3 14-540,15-64 271,-10 38 179,6-21 180,-13 32-90,3 13-90,-5 7 360,2 13-180,-1 3 0,-2 17 1079,1 31 181,15 6-630,1 10-271,-1-20 91,5-17-270,-10-16 270,11-16-450,-12-4-360,10-49 270,-22 30-90,9-40 181,-20 52-91,-7-11 180,-7 20-90,-15 6 90,5 6 0,-16 26 0,16 17 0,1 15-450,11-11 0,12 1-449,12-27 899,24 20 0,4-25 0,16 11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0.94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202 30 7533,'-6'-6'180,"-9"-4"-1,-1 8-89,2-3 630,-12 0-270,15 4-180,-16 1 89,12 6 271,-12 26-450,9-5 360,-2 38-540,13-26 269,26 41-269,-7-49-359,28 16 179,-16-41-540,30-27 540,-26 10-719,24-46 809,-40 34-360,20-40 450,-29 34-180,10-24 360,-13 33 0,-7-2-270,6 12 1169,-12 24-809,11-5-90,-4 19 0,6-5 90,0 0 0,0-6 180,6 20-540,15-10 90,-10 2-1170,28-13 990,-28-22-179,23-5 269,-18-2 90,18-18 0,-17 15 0,10-11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4.3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202 333 7533,'0'-18'-720,"0"7"360,0-4 90,0 12 900,0-22-360,0 16-180,-6-13 180,-2 16-90,0-4 0,-12 4 89,-2-6-269,-15 26 90,7-4 0,-4 64 0,18-31-180,1 54 90,9-46 45,13 1 0,5-2-135,6-11-90,36 23 0,-26-61-89,57-53 179,-53 13 45,2-10 0,-1-4-225,-4-18 180,-20 18 0,-2-1 0,6-21 270,-12 20 0,-2 3-90,1 11 270,-19-23-360,14 45 269,-21 8-269,25 17 0,-12 42 90,11-12-45,-1 22 0,0 4 45,3-7 45,3 24 0,0 0-135,-1-20 45,9 9 0,3-3 45,-2-27-180,15 19 90,-13-51 90,1-11 0,-1-7-180,-6-52 90,5 26-450,-5-58 360,6 56-180,1-25 270,-7 34-269,-2-7 89,-6 24 90,20 19 450,-16 11 179,35 47-359,-28-32 270,29 42-360,-22-49 0,28 12 90,-20-29-270,16-23 180,-20 1-450,12-49 360,-23 34-360,8-49 360,-19 50-90,-6-30 90,-2 44 0,-7-10-90,1 23 360,6 13-180,-5 8 450,11 35-360,-4-14-450,19 50 90,-4-57-720,32 39 720,-16-61 180,30 9 0,-17-30 0,12-3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4.5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1 7533,'-8'18'0,"2"3"359,-1 7-269,6 3-90,-6 8 1080,1 16-720,4-6-180,-4 19-270,0-16 180,4-1-4742,-4 30 4472,12-26-1277,-4 21 1457,4-47 0,-6-12 0,0-12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5.5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0 595 7533,'0'-17'90,"0"-5"-90,0 9 0,7-3 359,7 4-179,-4 6 0,22-4-270,18-12 180,-1 2-450,5-10 1,0-4 89,-1-7 180,22-14-703,-53 22 793,-9 10-3908,-6-15 3908,-6 16-180,-1-10 90,-1 16-90,-12 3 1349,-8-19-129,3 22-591,-2 5 181,0 55-450,17-3 224,-4 8 1,1 2-225,6-1 0,9 7 0,1 1-90,-5-9-180,14 0 0,1-3 3482,-9-6-3752,36 24 270,-35-43-539,20-6 809,-30-27-180,4-12-90,-6-5 90,0-5-90,0 4 0,7-39 90,-6 31-180,19-52 180,-17 55 0,10-20-180,-7 32 90,9 30 90,1-1 270,4 62-90,-5-38-180,6 50 90,-5-52-360,17 14 360,-9-35-540,25-23 0,-24-5-89,35-49 179,-40 33-90,27-42 450,-31 45-270,5-20 270,-13 29 360,-8-8-180,-2 19 809,-17 8-629,3 18 450,-6 21-540,-6-2 449,12 23-539,-5-22 270,13 32-270,2-36-180,12 35-450,2-51 270,13 13 90,2-37-1079,31-36 899,-31 12-360,34-50 540,-52 45-179,14-23-1,-19 22 360,-6 6-180,-2 8 270,-6 27-1,6 8 631,1 30-540,7-15 270,7 20-361,1-28-89,6 11-90,0-22 90,1 12-180,12-25 0,4-23-89,-1 4-271,10-66 450,-29 45-90,9-53 270,-20 48-90,0-13-90,0 12-90,0-13 90,0 9-360,-13-23 360,10 48-90,-17-7 90,19 36-180,-12 46 0,11-19 630,-1 24 0,0 3 89,3-4-314,3 0 0,0 2-45,-1 4 225,7 2 0,1 2-765,0 4 225,-1-1 0,3 1-135,8-1-90,-4 11-359,-1-40-1080,-9-34 1439,-6-13 360,0-26 0,7 9 0,1-10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7.0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159 35 7533,'-16'-6'0,"-4"1"180,12 0-1,0 4-898,2-5 359,6 6 180,-6 0 90,-2-5 90,-7 4 90,1-4 0,6 5 270,-5 5-270,5 6 450,0 7-181,1 5-89,1 0-2852,4 51 2852,-4-18-708,10 4 1,4 15 0,-1-10 437,-2 25-345,8-23 1,4 9 0,-2-15 164,-2-9-485,33 32 395,-34-70 957,20-4-1046,-23-16 987,6-10 1,-9-2 0,-6-5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8.30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96 126 7533,'-10'-39'449,"-3"9"-269,-11 3 90,0 8-2519,10 9 1890,4 10 359,20 19 0,4 10 0,10 9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7.4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23 7533,'0'-23'0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7.8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22 7533,'-14'-6'-720,"-1"-4"540,7 9 90,2-4 540,0 5-180,4 0 270,-4 0-451,6 5 451,0 27-450,0-9 270,0 66-180,0-50-45,4 16 0,4 1-45,8-13-270,7 37 270,-2-48-90,12 6-180,-13-25 90,20-34 180,-24-2-360,5-52 180,-13 35-3752,11-55 3842,-16 61-90,10-28 0,-13 49 90,0-3-90,0 9 90,0 7 360,-6 37-360,4-12 540,-4 53-1080,18-17 3114,-2 0-3204,4-12-190,25-23 371,-18-17 449,20 7 0,-7-27 0,-3-1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8.78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248 579 7623,'-16'-7'-270,"-4"2"-90,6 0 270,-2 4 900,-5-4-451,7 5-89,-1 5-90,-6 1 630,-1 10-540,-7-3 809,0 39-809,7-26 90,14 47-360,9-50 269,39 35-269,-12-42 90,26 26-629,-23-23-901,36 40 1261,-36-24-226,-3 7 0,-4 1 135,-16-7 540,-8 33-450,-8-42-3212,-32 11 3392,13-26 270,-27-1-90,30-16 360,-17-32-450,24 7-315,8-20 0,3-5 45,2 2-757,16-38 937,3 45-269,1-4 3004,11 2-2915,2-33 270,1 17 0,-7 5 0,-4-1-180,-1-6 90,1-31 180,-19 64 90,-19 7-180,8 27-90,-30 46 90,30-17 135,0 19 0,3 3-136,8-8 1,2 12 0,2-1-90,4-12 90,7 22-270,12-17 270,4-20 950,-1 5-1220,4-28 464,-5-31-644,-5-21 360,-4-3-450,0-25 450,-17 36-270,10-47 180,-13 50-180,0-43 90,6 56 360,-4-14-90,4 31 90,-6 6-180,0 6 0,7 11 450,-6 0 270,12 37-3573,1-14 2988,6 7 0,2-2-45,5-13 48,7 13-49,-21-50-89,-5-21-179,0 4-181,11-47 270,-16 34-90,10-45 180,-13 35-315,-2-32 0,-2-3 3596,-4 15-3326,2-7 0,-3 8 199,-5 40-64,0 7-180,-1 22 90,7 18 180,2 7 224,8 24 1,2 3-135,-2 0 45,9 22 0,3 0-135,-2-17-270,8 8 0,0-1 90,-9-12-720,15 23 270,-18-42 360,0-23-809,-2 6-1,-6-21 541,-6-5-1260,-15-12 1619,3-2 0,-16-9 0,12 5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8.87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1 127 7533,'16'-37'449,"-4"0"-89,-5 25-90,1-5-180,6 11 90,-6-5 90,11 10-1170,4-4 810,7 5 90,19 0 0,-11 5 0,12 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10.8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29 315 7533,'-6'-12'-900,"4"-3"1170,-4 8 0,6 1-270,0-5 90,0 5 539,0-10-539,0 3 720,0-19-630,0 17 360,-7-37-361,6 29 181,-6-31-360,7 34 450,0-7-540,0 21 180,0 62 90,7-20 0,-3 30 0,0 5-90,4-8-1831,-4-3 0,-2-1 1831,-2-3-810,6 25 630,-4-42-1889,11 5 1979,-5-33 0,13-16 0,1-8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11.6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0 270 8882,'0'7'989,"0"-2"-899,0-5 90,0-5 0,0-2 0,0-9-180,0 3 270,0-9-180,0-10 180,0-31-270,0 21 90,0-20-90,0 53-360,6-1 180,-4 21 90,4 42 90,1-16 135,-3 25 0,0 2-135,4-9 225,-1-1 0,-1-1-225,-5-11-180,6 17-90,-7-35 180,0 6 0,6-30-2159,2-10 2249,7 2 0,-1-14 0,0 4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12.7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1 275 9422,'0'-11'449,"0"-6"-269,0-1 0,0-4-90,0-1 90,0 0-90,0-15 0,0 11 360,0-27-540,0 38 180,0-10 0,0 37-450,0 27 180,6-4-90,-2 20 0,0 3 90,4-4 315,-1 1 0,-1-1-135,-4-10 180,4 22 0,-6-32 450,0 26-540,0-38 269,-6 16-269,4-29 270,-4 2-270,6-10-90,0-5 90,0 4-2968,0-10 2248,0 10 630,6-9 0,2 3 0,7-4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13.8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79 258 6453,'0'13'1080,"0"-3"-810,0-10-91,0 5 1,0-3-90,0 3 630,0-5-540,0 0 0,7 0 0,-6-5-1,6-17-89,-7 1 0,6-52 0,-4 40 90,4-46-90,-6 57 0,0-10-180,0 26-180,0 37 270,0-7-135,6 26 0,1 5 225,-4 2-270,10 13 1,0-1 179,-10-12-180,23 39 90,-23-65 0,16 8 450,-17-27-1,4-2-269,-12-10 810,-9-5-271,-20-1-359,-10 0-360,13 0 90,-13 6-90,41 0-539,-22 6 89,31 0 0,16 6 540,4-6 0,17 4 0,-13-4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15.3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73 201 7533,'-22'11'0,"7"1"0,2-1 0,12-5-90,-12 5 180,11-5 0,-4 0 0,6 0 179,6-6-179,2 0 90,7-16-270,-1 2 180,7-29-90,-5 17 0,11-33 90,-17 36-180,16-29 90,-23 37-90,10-7 90,-13 22 90,0 6-90,6 26 0,-4-5 90,11 38-90,-6-8 0,0 1 90,9 16-90,-8-1 0,-2-5 90,1-31-180,-7 42 90,0-56-450,0 14 271,0-26 179,6-9 0,2-9 0,7-11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18.8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196 288 7533,'-15'0'-360,"1"0"180,-1 0 0,1 0 450,6 0 0,1 0-180,7 0-90,0 5 270,0 6-180,0 2 89,7 14-89,7-13 270,28 28-270,-8-26 90,20 16 90,-4-31 90,-10-17-270,2-5-90,-21-37 0,-13 23-180,-8-55 270,-8 47-90,-13-6 0,-5 2 0,-3 17-270,-51-22 90,45 44 90,-52 8-90,57 8-90,-42 44 90,52-26-90,-7 47-809,33-19 539,23 6 181,10-15 359,23-13 0,-15-24 0,9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6:58.2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0 323 11629,'27'-21'-984,"-6"4"798,-21 17 276,0-8 0,11-2-90,-9-1 0,20 3 0,-20 8-90,9-9 180,0 7-90,2-15 0,0 15-90,-2-6 90,0 8 0,2 0 0,0 0 0,9 0 0,-9 0 0,0 0 0,8 0 0,-7 0 0,10 0 0,0 0 0,0 0 0,10 0 0,-7 0 0,7 0 0,-10 0 0,0 0 0,0 8 0,11-6 0,-19 7 0,16-9 0,-29 0 0,18 8 0,-8-6 0,11 7 0,-11-9 0,9 8 0,-20-5 0,30 5 0,-26-8 0,26 0 0,-19 0 0,0 0 0,9 0 0,-9 0 0,0 0 0,9 0 0,-20 0 0,19 0 0,-7 0 0,-1 0 0,8 0 0,-7 0 0,10 0 0,-11 0 0,-2 0 0,-1 0 0,4 0 0,-1 0 0,8 0 0,-18 0 0,18 0 0,-8-8 0,1 5 0,7-5 0,-8 8 0,1 0 0,7 0 0,-8 0 0,11 0 0,-10 0 0,7 0 0,-18 0 0,18 0 0,-8 0 0,11 0 0,0 0 0,-11 0 0,9 0 0,-9 0 0,11 0 0,0 0 0,0 0 0,-11 0 0,9 0 0,-9 0 0,11 0 0,-11 8 0,-2-5 0,-1 5 0,4 0 0,10-6 0,0 6 0,-11-8 0,19 9 0,-27-7 0,27 6 0,-19-8 0,11 0 0,0 0 0,0 9 0,-10-7 0,18 6 0,-16-8 0,18 9 0,-20-7 0,17 15 0,-25-15 0,36 7 0,-36-9 0,26 0 0,-30 0 0,20 8 0,-20-6 0,30 6 0,-26-8 0,15 0 0,-10 0 0,-9 0 0,20 0 0,-20 9 0,19-7 0,-18 6 0,18-8 0,-7 0 0,10 0 0,-11 0 0,8 0 0,-7 0 0,31 0 0,-26-8 0,23 6 0,-18-7 0,3 9 0,7-8-90,1 6 90,-8-6 0,-3 8 0,-3 0 0,3 0 0,-8 0 0,16 0 0,-30 0 0,30 0 0,-16 0 0,19 0 0,-22 0 0,9 0 0,-20 0 0,41 0 0,-35 0 0,45-9 0,-37 7 90,8-7-90,-3 1 0,-7 6 0,10-7 0,-1 1 0,-9-3 0,18-7 0,-16-1 0,29 0 0,-18 0 0,18-9 0,-8 7 0,11-7 0,-11 9 0,9-8 0,-9 14 0,32-29 0,-26 36 0,23-28 0,-39 32 0,18-7 0,-29 9-90,16 0 90,-19 9 0,22-7 0,-19 15 0,37-15 0,-45 7 0,56-9 0,-56 0 0,45 8 0,-47-6 0,47 6 0,-45-8 0,45 9 0,-37-7-90,19 23 90,-22-21 0,8 22 0,-7-24 0,10 15 0,0-7 0,-11 1 0,-2-3 0,-1 1 0,-7-7 0,18 7 0,-8-9 0,11 0 0,-10 0 90,-4 0-90,1 0 0,2 0 0,1 0 0,7 0 0,-18 0 0,18 0 0,-18-9 0,18 7 0,14-15 0,-17 15 0,14-6 0,-21 8 0,2-9 0,11 7 0,-11-6 0,9 8 0,2 0 0,-8 0 0,16 0 0,-19 0 0,11 0 0,0 0 0,0 8 0,-11-6-90,19 15 90,-27-15 0,38 15 0,-38-15 0,27 15 0,-8-15 0,3 15 0,-3-15 0,8 15 0,-16-15 0,18 15 0,-10-14 0,22 5 0,-17 0 0,16-6 0,-21 6 0,21-8 0,-15 0 0,36 0 0,-37 0 0,38 0 0,-38 0 0,17 0 0,-12 9 0,-7-7 0,7 6 0,1 1 0,-8-7 0,-3 6 0,8 1 0,-6-7 0,11 6 0,19-8 0,-16 0 0,40 0 0,-37 0 0,34-8 0,-48 6 0,27-7 0,-29 9 0,-3 0 0,-3 0 0,-8 0 0,1 0 0,7 0 0,-8 0 0,22 0 0,-8 0 0,18-8 0,-19 6 0,20-15 0,-30 15 180,16-15-180,-30 15 0,9-14 0,-32 13 90,-27-14-180,-6 15 90,-4-6 0,-9 8 0,25 0 0,-10 0 0,3 0 0,14 0-90,-61 0 90,64 0 0,-37 0 0,32 8 0,-19-6 0,37 7 0,-34-1 0,37-5 0,-19 5 0,22-8 90,-19 0-90,27 0 0,-27-8 0,29 5 0,-40-5 0,35 8 0,-34 0 0,29 0 0,-33 0 0,17 0 0,-38 8 0,38-5 0,-48 5 0,34 0 0,-47-6 0,47 6 90,-55-8-90,63 0 0,-53 0 0,48 0 0,-40 0 0,48 0 0,-42 0 0,55 0 0,-47 0 0,36 0 0,-47 0 0,35 0 0,-17 0 0,35 0 0,-8 0 0,16 0 0,-18 0 0,20 0 0,-18 0 0,6 0 0,-33 0 0,19 0 0,-16 0 0,30 0 0,-41-8 0,35 6 0,-56-6 0,56 8 0,-56 0 0,46 0 0,-49 8 0,38 3 0,2-3 0,1 2 0,5 9 0,-16-8 0,2-2 0,22 1 0,-30-1 0,46-9 0,-3 0 0,8 0 0,-16-9-90,18 7 90,-31-7 0,16 9 0,-48 0 0,34 0 0,-47 0 0,36 0 0,-36 0 0,37 0 0,-27 0 0,40 0 0,-6-8 0,23 6 0,9-7 0,-7 9 0,18-8 0,-18 6-180,18-7 0,-7 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48.9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120 570 7533,'-13'32'0,"2"2"989,11-16-449,0-5-180,11 13-180,2-16-1,11 9 1,0-8-450,43-3 270,-22-16-359,35-45 179,-54 7-1606,-7-14 0,-6-5 1696,-10-10-432,-5-9 1,-7-2 71,-17-5 360,-1 28 1,-5 8 89,-18 17-180,-9 22 629,22 24-269,-8 11-90,18 19 540,-8 10-360,11 10-90,0-1-991,16 4 0,3 2 991,-6 11-813,28 3 0,9-4 813,6-18 996,27 8-1266,7-44 90,-34-11-270,22-25 0,1-8 90,-17-3-90,16-22 1,1-5 89,-13 6-96,17-22 96,-35 35 2024,8 15-2024,-6-15 3340,1 23-2980,-6 21 0,-21 16 809,0 47-494,-5-20 0,0 2-135,3-1 0,1 0 698,-10 42-788,1-15-91,7-63 361,14 10-1529,-6-45 269,59-28 360,-53 5-1606,34-6 1,5-1 1425,-15 0-507,14-13 1,3 2 866,1 20 527,17-30-257,-33 77 0,-13 14 1080,-13 53-406,-9-2 1,-4 4-630,-4-25 0,1 1 89,3 32 1,1-10-495,1-38 270,14 6 90,10-42-1619,53-59 450,-29 19 539,3-12 1,-1-3 2434,-10 2-3064,5-19 1439,-32 40-90,-45 47-90,11 13 0,-34 49 0,1 13-90,27-2 0,-5-11 0,11-2 0,45-10 0,13-8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19.19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 57 6993,'0'-11'-450,"0"5"1260,-6 1-360,4 5-91,-4-6-89,6 5 0,0-4-90,0 5 90,0 0-90,0 5 0,0-4-90,0 5-180,6-1 90,-4-4 90,4 4-180,-6-5 269,7 0-268,-6 0 89,18-5-90,-15 4 0,15-15 90,-18 14 90,6-13-540,-7 13 270,0-3 0,0 5 0,0 0-539,-7 0 269,6 5 450,-6 2 0,7 4 0,0 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19.5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53 7533,'-29'-5'629,"0"3"-269,7-3 90,-6 5-270,19 0 180,-17 5-181,10 2 91,-7 9-270,-4-3 270,11 19-270,2-17-540,14 17 630,1-19-359,38 3 179,-18-5 0,59 6 90,-50-9 0,62 22 90,-75-20 179,48 32-269,-61-16 270,-4 33-90,-17-19 180,-44 30-270,19-42-90,-8 9 270,17-31-180,17-1 359,-24-46-269,27 16-270,-13-40 180,26-6-359,26-23 179,-7 7 90,23 6-900,-1 26-449,-21 27 539,12-3 810,-24 31 0,6 11 0,1 6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28.1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58 276 7533,'-30'13'-1170,"9"7"1620,14-13-180,7 15 0,0-9-180,7 3 180,-6-4-91,32 9-89,-8-6 270,63 6-90,-22-20 90,32-12-270,-45-8 360,-5-45-360,-26 27 89,-7-53-89,-15 50-270,-34-36 180,13 43-179,-57-10 89,47 30-180,-62 3 0,63 20 0,-49 34 90,52-9-225,5 12 1,2 2 44,6-1-90,7 38-90,14-47 91,20 9 449,-8-34 0,28 1 0,-17-15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28.3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35 8432,'0'-13'-1169,"0"3"1169,0 10 0,0-5 0,0-2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28.85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304 58 7533,'-15'-24'449,"7"2"-89,-5 16-90,5 1-90,-6 5 0,0 0 0,-1 5-360,-12 6 180,3-3 90,-24 17 90,22-16-360,-14 18 360,18-9-450,6 10 180,3-14 180,13 16-180,6-26 90,2 16 0,13-18 90,8 8 90,1-9 90,31 14-270,-19-7 0,33 24 90,-28-17-360,9 42 270,-26-33-90,-9 25 90,-27-11 180,-4-12-90,-17 8-90,4-23 359,-5-1 91,-27-8-180,26-2-180,-30-17 180,41 3 269,-15-43-449,23 31 180,-3-43-270,13 43 90,13-33-180,-3 31 180,10-15-629,-5 15 179,-1 4-1619,1-4 1979,-1 20 0,-6 10 0,-1 16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31.43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47 20114,'15'-12'2579,"-1"0"-2426,7 1 583,-11 5-487,2 0-454,8 6-438,-9 0 113,10 0 460,-8 0-535,1 0 105,28 6-657,-2 0 667,9-3 0,3 0-286,15 2 861,23-6 0,1-3 89,-6 3-136,-19 1 1,10 0-1,-12 0 36,9 1-81,27 8 1,-1 2 140,-22-2-107,-12-1 0,11 2 0,-12-1-62,12 4-41,8-2 0,5 0-81,-25-2 0,-1-1 107,14-1 0,1-1 38,-15 0 0,-1-2 82,5-3 1,-5-2 299,-3-4-107,-4 0 0,-3-2 365,-15-5 483,29-5-267,-55 6-674,8-11-254,-19 14-1522,0-13 1250,-6 20 0,-8-9 0,-9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32.26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44 1 23285,'-8'0'-1468,"-5"0"1278,11 5-2504,-4-3 3847,6 8-3415,-6-9 3227,4 9-2097,-4-3 772,6 4-1516,0 11 90,0-3 1300,19 50-855,-7-18 1,0 2 812,12 43-854,-4-24 0,-2 0 1085,-12-20 1,0 1-687,13 31 1,2 2 786,-13-27 1,1 2 34,6 7 1,3 7-1,-4-12-264,-1 19 450,2-17 1,5 10 0,-4-10-53,-3 15 87,7 3 0,0-1-165,-4-6 126,-5 19 0,-1 1 178,-2-9-67,-4 12 0,-2-4 247,-2-38 132,0 39-46,0-60 10,-6 34 268,4-34-253,-17 38 109,9-51 309,-10 34-179,11-35-34,-3 26-369,10-28-262,-17 42 346,9-36 115,-4 27-596,1-30 291,-2 0-92,-1 5 0,-11 1 1,5 6-1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33.47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 12 23207,'-8'-7'-5482,"2"2"3685,6 5 3594,0 0-719,0 5-3363,0 2 653,0 4 408,0 1-1029,6 20 960,-4-11 243,4 48-1385,-6-34 182,0 25 2253,0-20 0,0 26 0,0-9-28,4-6 1,-1 1 288,-2 12-255,6-10 0,-1 0-55,-4 9-28,7 13 0,1 2-169,-7-3 222,4-9 1,-1 2-155,-6 16 187,3-8 0,1 3 34,-3 20 27,6-7 1,-1-6 14,-4-35 7,4 34 8,0-60-295,-4-3 229,4-17 1215,-12-20-1203,4 6-493,-23-13 810,14 11 1,-30-1 0,11 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34.66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12 24090,'-14'0'0,"-1"0"-764,1-5-899,6 4 1270,-5-4-504,11 5 1229,-4 0-83,6 0-322,6 0 90,-4 5-2403,43 1 2774,-23 1-530,78 3 681,-47-9-589,19 4 0,3 0 5,-3-3 17,-15 0 0,2 1-69,31 2 1312,-19-4 1,0-1-917,25 0-13,-20 2 0,-14-5 51,-41-7-407,11 8 246,-38-3-55,-2 10 1,-19 1-1,-4 6 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1.7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29 138 7533,'-8'-30'-270,"2"7"0,6 2 900,-7 8-271,6-3 91,-6 4-270,7 6 90,0-4 270,0 8-540,0-2 359,0 14-179,0 7 180,0 43-450,0-13 90,0 45-90,0-42-45,0 1 0,0 0 45,0 4-540,0 0 1,0-3 359,0-15-809,0 10 1079,0-42 0,7-10 0,1-2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0.1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72 152 7533,'-37'-19'-1709,"13"1"1709,13-2 0,22 10 0,2-7 0,11 6 0,-11 1 0,19-7 0,-16 15 0,19-15 270,0 15-270,-9-6 539,41 50-269,-46-15 0,30 35 0,5 7 0,-9 3-585,-8-22 1,7 6 0,5-2 434,6-3 0,4-3 0,8-3-928,-2-11 1,7-2-1,2-3 1,-3 0 777,6 8 0,-3-1 0,8-7 7,10-13 1,10-6 0,-2-5-1,-15-3-277,-10-4 0,-3-4 300,20-1 0,11-2 0,-14-2-846,-22-4 0,-7-3 756,12-3 0,4-3 0,-11-1 0,4-4 1,-7 2 116,-5-1 1,2-1-28,17-6 0,10-3 0,-9 3-45,-15 4 0,2 1 45,5 1 0,13-3 0,0 2 0,-9 5 670,8 2 1,2 4-649,3-2 1,14-3 0,-1 4-1,-16 9-22,-17 14 0,-1 9 0,10 1 0,13 4 0,-1 4 0,-14 0-672,-11 7 1,-3 5 671,9 4 0,7 4 0,-11-3 45,-22-9 0,-3 1 388,26 28 1,2 0-434,-16-22 0,0-2 45,7 14 0,0-6-45,-7-24 0,-5-8 0,-5-2 630,45-25-630,-46 5-348,9-17 0,-1-3 438,-4 4-360,19-18 1,0-3 269,-14 11-295,30-11 1,3 1-66,-20 12 52,18-8 1,1 1 307,-11 8 0,1 2 0,0 2 0,-4 10 119,-2 14 0,-1 6 60,-7 11 1,1 8 0,12 5 0,-7-2-45,-18-7 0,2 1 75,31 16 0,13 5 0,-11-8 677,-24-17 1,-1-3-679,15 9 1,7 3 0,-6-6-75,-14-11 0,1-4 135,19-4 0,10-2 0,-9 2-495,-14 3 0,-2-3 195,10-8 0,7-6 0,-12 1 1063,24-5-1168,-44 6 0,-5-4-855,2-15 541,-33 15 449,-2-32 0,-22 28 0,-2-19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1.9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 24 7533,'-8'-7'0,"1"2"449,1 5-89,4-5-90,-4 4-180,6-5 180,0 6-90,6 0 359,21 6-359,-7-5-360,26 9 180,-22-8-989,31 3 449,-22-5 540,22 0 0,-25 0 0,6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2.51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47 7533,'0'-6'90,"-7"-5"-90,-1 5 0,0-6 0,-5 6 1169,12 1-539,-6 5-181,7 0-269,0 5 90,0 7-450,0 6 270,9 40 0,1 8-270,-5-7-477,6 10 0,-2-1 567,-9-17 90,0-9-180,0 7 180,0-13 0,0-2 0,6-1 0,-4-19 0,4 2 1045,-6-16-1225,0-6 270,0 0-360,0-15 270,0-3-180,0-36 180,0 19-270,13-49 360,-10 53-180,16-26 90,-17 43 0,17 14 180,-9 14-180,4 19 0,-1-2 180,-5 8 90,13 27-90,-5-24-1,18 43-89,-17-56-90,17 9-90,-18-27-179,24-46 269,-21 16-540,21-66 540,-24 49-270,-1-38 180,-9 53 0,-19-10 180,4 30 0,-19 28 180,12-5 539,-4 53-449,12-39 270,1 54-540,14-53 0,1 27-900,19-23-269,29 5 809,-13-9 270,18-4 0,-32-16 0,0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2.93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73 224 7533,'-15'-29'-540,"7"1"270,-5 5 270,5 5 360,0-4-90,2 5-180,0-6 449,4 0-269,-4 5 180,6 1 0,0 11-360,0 11 0,0 8 269,6 60-359,2-32 90,-1 21 0,0 2-359,1-13 89,5 46 180,-5-39-630,0 11 180,-1-26 450,-1-6 0,-4-36 0,4-2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3.0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58 149 7533,'-14'-11'-450,"6"-1"360,-5 1 90,11-1 810,-10-4-271,10 3-179,-4-4 0,6 6 269,12-6-449,-2 10-809,24-8 539,-10 13-450,11-3 540,7 5 0,-10 10 0,9 3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3.36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73 289 7803,'0'-18'1709,"6"-8"-1440,2 7 91,0-9-180,-1 0-540,-1 3 270,2-8 90,0-6 270,-2 2-899,-12 3 179,-21 32 360,7 6 270,-7 23-270,8 6 90,9-1 270,-4 7 89,8 5-359,6-13 180,0 24-90,12-23-180,24 36-809,-9-42 449,13 15-989,-13-36 809,-3-10 181,5-6 449,-2-7 0,-11-10 0,5-1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3.7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101 47 6723,'0'-13'720,"0"-3"269,0 15-539,0-4-90,0 0-90,-6 3-91,4-3 1,-11 5 360,5 5-540,-6-3 450,-7 18-450,12-6 539,-11 45-539,19-29-89,-6 44-91,7-51-360,20 14 360,-9-31-360,29-11 360,-23-8 1,4-10-181,-1-15 270,-17 12 0,10-13 0,-7 21-90,-4-3 540,4-7-270,-6 13 0,-6-1-90,4 23 360,-11 30-450,12-9 90,-6 16-630,20 9 180,-3-23-359,17 18 359,-11-35-90,18-3 540,-10-20 0,4-3 0,-7-10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3.89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116 93 7533,'0'-31'-180,"0"5"270,0 14 449,0 1-179,0 4 0,0 2-180,-7 5 270,6 0 179,-19 0-539,11 5 540,-18 27-630,10-9 450,-3 51-270,12-44-91,1 54 1,7-38-269,13 16 89,3-27-990,7-19 451,10-11 359,-15-5 0,16-5 270,-18-1 0,17-16 0,-2-2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4.59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59 11 7533,'-23'-5'0,"9"4"0,7-4 899,1 10-629,4 2-90,-4 9 270,6 17-360,0 4-270,6 34 360,-4-15-135,10 17 0,2 3 45,-3 0-225,3 9 0,-1-6-45,-5-34-180,5 22 180,-11-59-360,10-28 540,-10 2-269,4-61 269,-6 47 0,0-42-90,0 42 180,13-32-180,-3 34 449,11-7-359,-13 37 360,-2 12-180,1 11 0,1 6 450,19 41-361,-10-32-89,6 11 0,1-4-90,2-19-180,35 26 0,-34-50-269,19-28 269,-30-3-270,5-52 180,-13 41 90,-1-46 0,-14 56 0,-7-32 90,-2 51 90,-12-14-90,12 29 180,2 7-180,1 8 899,18 50-539,-3-31 180,12 52-540,7-55 360,1 23-720,7-42-180,6-1 360,-10-27 0,2-21-89,-13 1-271,7-37 360,-11 28-540,22-39 630,-27 55-90,20-15-179,-17 43 1078,13 30-809,-5-4 630,11 66-270,-11-50-90,-2 8 0,0-1 269,2-15 91,5 21-270,-13-40-270,11-32-90,-16-2-720,16-64 361,-17 36-1710,11-51 2159,-12 60 0,12-14 0,-5 32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9.09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11 7533,'0'-6'0,"-6"1"0,4 5-450,-4 0 270,-1 0 0,6 5 180,-6 1 810,1 21-540,4-7 359,-10 49-539,10-27 135,-1 23 0,0 2-315,3-5 180,-3 5 0,-1-2-180,3-23-360,-6 26 180,7-52-1349,0 4 1619,-6-20 0,4-5 0,-4-1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9.7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1 355 8252,'22'0'360,"5"0"-270,-11 0-360,31 0 90,-20 0 90,28 0-1079,-6-5 989,-2-1-360,22-11 361,-29-1-91,27-30 270,-46 19 0,18-50 0,-38 54 0,-7-38 0,-4 48 1169,-17-17-449,17 24-91,-9-2 181,18 16-540,-6 5-270,7 7 449,7 61-539,-6-33 270,6 51 0,-1-25-90,-4-9 0,10 9-270,-10-15 180,4-16 0,1 19 90,-6-37-180,12-2 180,-11-34 90,11-46-810,-12 22 181,19-48-181,-11 20-3122,12-6 3482,-13 14 90,5 24 1,-12 16 269,6 11-90,6 16 0,-4 4 359,19 29 1,-12-16 630,24 42-721,-15-44 91,36 22-270,-33-40-180,44-23 180,-50-4-180,31-30 90,-37 18 90,-1-11-809,-3-7 719,-23 21 3302,8-8-3392,-37 37 90,21 7 0,-15 4 90,13 11-90,11-3-270,-9 19 270,18-12-540,7 47 270,4-35 270,36 43 0,-12-50 0,22 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1.2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24 115 7533,'-13'-64'-990,"2"13"451,11 51 539,11 17 90,-9-4-1,9 22 181,0-13-180,-9 14 360,30 27-360,-26-8 90,15 19-90,-10-20 0,18 5 0,8-1 0,11-1-225,1-1 0,3-9 225,-1-36-1876,0-23 0,-1-9 1696,-2-15 45,-2 5 0,-4-4-355,-16-20 130,7-2 0,1-2 180,-2-7 0,-3 3 1,-2 4 268,-14 27-179,-2 5 0,-11 27 3193,0 19-2473,0 44-3153,0 26 2792,0-7-359,0-1 90,0-43 0,0-9 90,0 8-90,10-25-270,14 13 270,3-23-360,29-11 360,-27-11-270,14-14 1,2-4-91,0-9 45,6-1 0,-1-1-45,-7 5 180,-4 6 0,-1 4 90,-8 11 90,26-3 0,-41 43 900,7 72-811,-22-34 91,5 11 0,0-1 0,-2-12 0,12-3 0,2-1-360,-1-11 90,29 13 90,-7-60-450,11-33 0,3-11-270,9-4 405,2-18 1,-4 0-226,-16 20-847,-3 2 0,-3 1 1207,-7 5-827,15-8 917,-32 39 0,-24 75 80,-5-27 280,-7 64-180,12-53-360,11 45 180,0-50-440,0 24 440,11-52 0,12 7 323,4-15-323,29 7 0,-16-26 0,19-5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5.23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58 150 5105,'-7'-54'-720,"-7"-1"1852,4 35-1132,-2-1 413,5 21-54,6 11-2955,-6 12 2955,7 7-1549,0 45 1370,7-26-197,-4 8 0,2 3 196,3 1 181,-2 8 0,0 0-90,2-5-630,-4-11 0,0-4 180,3-12-167,-7-4 1,6-22-1,2-6 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5.3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44 104 7533,'-16'-24'-360,"-3"2"1349,17 11-359,-4-1-270,6 1 0,6 5-270,-4-5-1,11 10 91,8-4-360,-4 5 630,55 0-270,-33 0-180,43 10 0,-37-2 0,4 8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6.08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188 104 7533,'-8'-6'629,"-5"-9"-269,5 12 90,-6-12-270,0 9 180,5-1 89,3 2 1,-7 0-270,4 4 90,-12 1-90,6 6 0,1 16-1,-1-3 1,1 44-180,6-31-90,2 42 90,12-47-179,15 36 268,9-39-89,1 8-629,2-33 269,-16-15 0,3-17 90,-12 6 180,5-17-179,-5 5-1,0-18 270,-1 12-90,-7-8 180,0 34-90,0 2 90,-7 7 90,6 29-90,-6 1-90,7 21 269,7 9-179,1-18 270,6 31-270,1-34 90,12 25-90,-16-35-450,27-8 450,-33-17-360,27-27 90,-22-9-269,11-51 359,-13 42 0,-2-23-90,-6 46 270,0 9-90,0 3 270,0 21-270,0 3 359,0 39-269,0-23 360,7 55-360,-6-49 90,25 44 0,-21-46-540,33 15 270,-27-30-270,23-28 180,-24-2-359,15-51 449,-21 32-180,8-39 180,-12 42-90,0-26 90,0 38 180,0-16-90,0 29 360,-6 13-180,4 4 90,2 43-1,2-28-179,11 50-269,1-40 89,2 21-360,5-26-90,19-1 540,-19-15 0,26-3 0,-25-10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7.1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130 235 7533,'-14'0'0,"6"0"0,-5 0 449,5 0-179,-7 0 90,7 0-270,-4 0 360,10 5 179,-17 12-449,9-3-90,-4 23-90,7-17 270,7 23-270,7-12 270,13 29-360,-8-26-90,39 14 180,-37-35-450,33-18 540,-37-4-360,9-28 181,-18 17-1,12-44 90,-18 18-90,4-6 270,-7 21 89,-5 19 91,5 6-180,0 0-90,-5 6 270,12 41-270,1-20-90,14 63 90,2-48-540,11 28 270,-11-23 270,5 5-90,0 0-360,1 19 180,7-9 45,-16-2 0,-3 0 135,4 2-45,-8 1 0,-5-3 45,-8-17-90,-14 32 90,4-49 0,-30 2 180,22-17-3303,-11-16 3123,9 4 708,-2-81-708,18 33 89,0-44-44,25 49 0,5 5-224,7-6 44,11-29 0,0-3 225,-7 13-135,4-5 0,-2 1-45,-14 12 0,-1-5 0,-1 1-318,-6 10 408,3-33 0,-20 67-117,-14 5 117,4 4 3035,-17 13-3124,18 13 239,-5 19-60,13-6-90,2 53-90,6-35 834,0 38-654,13-6 270,-4-12-180,12 14 270,13-1-360,-15-47-90,21 6-180,-24-48 360,11-36-270,-11 12-90,-1-54 0,-9 48-180,7-43 180,-10 50-360,23-18 451,-23 39-1,10-1 90,0 40 90,3 7-90,0 15 449,16 18-359,-27-26 540,20 21-450,-23-34 180,17-4-450,-15-22 180,15-42-90,-18 16-360,12-68 90,-5 50 0,3-9 0,-1 0 90,0 4-90,15-41 181,-15 56-1,11-9 90,-13 31 449,-2 33-269,-6 0 450,13 64-630,-10-35 314,10 10 1,0 2-135,-10-6-298,6 0 0,1 0 298,-2-4 0,-1 0 0,1-2-810,6-12-1528,-6 14 1348,-1-57 810,-7-13 0,6-11 0,2-6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4:57.32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 47 7533,'-8'-13'2608,"-5"-2"-1888,11 14-270,-4-9-181,6 8 91,0-3 630,19 5-541,-1 0-89,11 0 270,24 5-450,-25-3-90,53 8-90,-53-4-1260,32 1 631,-43-2-2250,11 0 2879,-20-4 0,5 4 0,-5-5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1.54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7 7533,'-16'-7'-270,"-3"7"180,17 7 0,-4 4 90,-1 26 0,6-9 90,-6 27 180,14-9-90,1 6-135,8 9 0,1 1 45,-4 2-954,3-6 1,0-6 683,-8-28 303,7 3-123,-1-14 0,-6-2 0,11-6 0,-3-5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1.69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29 184 7533,'-16'-5'-450,"3"4"270,13-4 90,7 5 90,7-5 0,2 3 0,18-8-270,-16 4-449,60-26 719,-38 10-211,36-16 0,-41 10 0,-6-1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2.10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 1 6993,'-16'0'-270,"-3"5"360,17 11-90,-11 9 450,12 9-180,-6 0 269,20 56-449,-10-36-45,10 17 0,0 0 135,-10-13-180,3-1 0,1-2 180,-1-20-450,-4 12 360,4-46-450,-6-27 180,0-2 0,0-37 1,0-6-181,0 5 360,3 5 0,1 3-90,4 15 0,6 29 90,-6-6 90,12 29 0,-4-2 0,19 36-90,-11-9 0,22 25 540,-14-22-361,5 3 361,23-18-450,-31-20-3392,19-10 3392,-21-15-180,-11-25-180,-2-17 270,-7 13-90,-20 0 270,3 46 90,-17 11-90,17 7 90,-9 11-270,11 10 270,0-7 3301,15 37-5190,47-27 1619,-9 3 0,37-35 0,-31-21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1.21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346 0 7173,'-16'0'90,"4"0"90,5 0-90,6 0-360,-12 0 180,11 0-90,-4 0 90,6 0 180,0 5 0,0-4-90,-13 4-90,3-5 180,-11 5-90,7-4 180,-13 10-180,3-10 270,-18 15-270,18-14 180,-16 23-90,22-16-90,-16 39 0,25-26 179,-4 47-269,13-35 1,6 56-91,-4-46 135,7 16 0,1 1-45,-7-14 90,7 20 0,0 1 90,-2-15-45,-4 13 0,0 0-45,2-15 45,-6 12 0,0 0-45,7-17 45,-4 16 0,2 1 44,9-7-335,-6 2 1,-2 3 245,9 27-1615,-7-18 1,-2 1 1614,2 24-624,-10-19 1,-2-3 623,1-6 135,-6 7 0,-2 1-45,3-6-406,1 11 1,0-1 225,-1-9 135,1 12 0,1 1-45,5-7 45,0 12 0,2-1 45,0-9-799,8 7 1,1-1 708,0-19 501,-2 7 0,-2-2-411,1-14 165,-3 8 1,-2-1-256,0-12 0,4 13 0,1-2 0,-6-16-45,6 10 0,-1-1 45,-4-13 765,4 37-765,-6-40 0,7 41 0,-6-33 2726,6 39-2636,-7-16-90,0-9 0,0-11 1185,0-29-1005,0-9 736,0-1-916,0 1 0,0-6 90,0 4 0,0-8-90,12 13 90,5-2 90,37 20-180,-25-13-90,37 7 90,-34-16-90,49 1-90,-42-6 0,33-1-450,-29-15 450,-2 7-629,19-17 809,-21 17 0,11-17 0,-7 7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6.91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1206 0 2087,'-40'37'-180,"7"-19"2392,-11 24-2032,11-24 1304,-3 20-1753,4-16-361,-16 9 540,18-19 429,1-6-519,-5-1 180,-9-15 90,-4 2 0,-47-18-90,41 17 45,-4-2 0,0 1-45,6 9 90,-44-4-90,53 5 1770,-12 5-1680,-1 17-90,14 24-90,-9 3 180,23 33-180,12-27 90,4 25 0,1 5 0,1 0-797,-2 8 1,3-1 796,6-10-985,-2-16 1,-1 11-1,1-8 985,3-16 0,1 1 30,-1 30 0,1 12 0,1-13-133,0 16 133,3-28 0,1 10 0,-1-10-30,-2 25 0,0-31 0,0 8 0,0-9 0,-2 25 0,0 3 0,0-3 90,0-18-90,0 0 0,0-4 0,0-19 90,-6 48-90,4-56 0,2 35 0,2-42-90,10 26 90,-4-33 1046,13 23-1046,-5-29 3242,18 17-3242,-23-28 0,28 16-90,-28-22 180,29 22 0,-22-16-90,22 28 90,-23-22 182,30 27-272,-28-26 90,40 20 0,-38-16 0,51 18-90,-43-18 90,51 27-90,-44-25 0,31 26-90,-3-12 180,18-1-90,-13-7-45,-11-18 0,-4-3 45,-12-1 0,23-2 0,1-3-90,-11-6 90,17 2 0,3 0-180,2-4-899,-8 2 0,-1 0 629,9 4 450,15-15 0,3-4 0,-43 12 0,-1-2 0,37-11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2.59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264 648 7481,'-48'0'0,"-10"0"0,18 9-604,-16 1 154,40 18 1,-16-7 277,29 15 892,-8 1-446,11-5 536,0 55-810,11-55 282,24 38-102,37-85-90,-6 0-270,3-31 225,-34 3 0,-3-3-404,11-13 89,-3-11 0,-1-2 90,1 5-1696,-14-12 0,-6 0 1606,-7 15-909,-10-11 0,-6 3 1269,-10 31 424,-43 22-424,24 46 135,1 23 0,6 8-45,12 16 269,5 9 1,5 3-315,6-36 0,5 1-45,16 44 0,7-2 90,15-7-450,18-27 0,5-10 902,-8-17-677,-10-15 0,-1-9 1275,9-33-1590,-19-7 45,-1-11 1,-1-4 44,5-19-1110,-3-5 1,-1 1 1109,1 9 65,-14-18 0,-6 2 205,-7 32 441,-2-41-531,-11 75 1950,-11 36-1680,-2 9 494,0 22 1,2 4-405,-3 10 269,6 5 1,6 0-270,12-8-337,21-7 0,5-4-23,1-11-885,32-22 0,3-11 796,-21-13-742,10-14 1,0-6 650,-7-11 248,-3-10 1,-1-4-159,-5-3 0,-4 4 0,-5 2 90,-20 11 451,6 4-361,-12 19 1985,-7 26-726,-3 30 2314,-3 5-2943,-7 31 492,10-33-403,10 31-899,3-54 91,22 15-271,-8-59-3482,50-37 3572,-42-2-959,19-17 0,1-3 959,-21 10-10,6-16 0,-2-9 55,-23 17 1,-4 3 134,2 6 0,-2 1 180,-4-6 0,-3 7-90,-4 17 0,0 8 809,-22 8-629,6 19 2969,-29 39-2879,29 31 359,-1 11 1,2 6-585,13-26 0,2 1-528,-6 35 0,1-3 483,5-1-864,4 11 0,3 0 775,6-5-905,2-4 0,5-9 994,6-33-649,41 3 559,-35-35 0,34-27 0,-28 2-225,-5-22 0,3-4 46,17 12-12,-8-23 1,1 1 280,7 20 0,16-38 0,-42 48 0,15-6 0,-36 16 1414,15 11-1054,-21 11 180,-11 33-271,9-10 1,-9 38-180,11-39 1701,11 21-1791,2-42-90,32 13 90,-16-31-270,49-22 270,-36-5-90,17-23-90,-14 10-180,-8-3 270,1 9 307,-14 13-307,-14 36 899,-10 54-584,0-4 0,0 6-225,0 14 0,0 1-154,0-7 1,0-1 198,4 7 0,3-6 3104,6 12-3149,-1-12 0,0-3-90,1-10-90,-23 17 180,-6-66 0,-61-45-89,31 7 89,10-31 0,3-7-90,-1 4-1530,23-8 0,8-3 1620,3-2-225,16-4 0,13-4-378,22 13 0,5 5 513,-14-3 0,1 5 0,11 8 0,4 11-45,-6 21 0,-3 6 225,12-14 45,13 17 0,-4 7 45,-33 6 0,38 19 0,-72 2 180,18 40-180,-18-25 89,7 61-179,-10-50-90,0 25 0,11-43 0,2-1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8.0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81 0,'-29'-29'0,"7"6"1423,1 6-1693,13 11 1499,1 1-1229,7 5 1039,7 0-1039,1 5 0,13 6 0,1 2 180,33 9-90,-20-9-45,20 3 0,2-1-45,-14-4 0,17 5 0,-1-2 0,-16-12 45,35 8 0,3 1-45,-15-9 45,8 5 0,-2 1 3347,-26-1-3302,23 9 0,-35-3 0,25 19 0,-39-17 0,20 27-1,-24-17 91,11 51-180,-17-33 90,0 9 0,-1 1-90,-8-4-90,6 32 135,-6-30 0,-2 1-90,-2-3 0,-1 2 90,4 10 0,-1 4-15,-5 2 0,-2 4 0,3-7 15,3-11 0,0 0-15,-4 17 0,-1 8 0,1-8-30,4 29 0,-1-28 0,-3 9 0,3-6-97,2-14 0,0 2 97,-1 22 0,-1 10 0,2-13 45,0-29 0,2-1-45,-1 19 0,0 9 0,0-11 90,0 19-45,0 6 0,0-2-45,0-20 45,0-8 0,0 2 135,0 17-90,0 1-90,0-21 0,6-3 90,-4-36-360,4 24 180,-12-23 0,-15 10 360,3-9-360,-35 7 90,26-19 630,-60 25-271,43-24 1,-16 8 0,-1-1-90,7-6-180,-34 11-90,12-9-1169,6-10 663,2 4-1113,15-6 814,31-4 0,-7 15 0,0-4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50.1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72 236 7533,'-16'6'-630,"-3"4"360,17-3 90,-10 4 90,10-4 180,-11 3-90,12-4 0,-6 0 0,7 5 0,0-10 0,7 4 0,1-5 0,6 0 0,-6 0 0,-2-10 90,-6-3-90,0-20 0,0 8 90,0-18-90,0 17 90,0-17-90,0 17 0,0-12 0,0 19 0,0-2 0,0 14 0,0-3 0,0 9 270,7 6-270,-6 8 0,6 5 180,-7 28-90,6-6-90,-4 17 90,4 23 0,-6-42-360,0 41 270,0-57-900,0 10 900,0-26 0,0-6 0,0-6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51.06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87 333 7533,'-8'0'-1080,"-5"0"810,5 0 91,0 0 358,2 0-89,6-5-90,-7-1 0,6-6 0,-6-15 0,7 7 0,0-59 90,0 40-90,0-41 0,0 54 0,7-5 0,-6 23 90,12 23-90,-11 7 360,4 48-360,-12-24 90,-2 20 360,-7 5-450,1 11 90,6-18-450,1-2 360,14-54 0,1 2 0,6-10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51.69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81 321 7533,'-29'0'-360,"6"-5"-5480,3-27 5840,12 10 1319,8-32-1319,8 14-90,0 2 1039,17-15-949,-14 31 0,17-15 0,-20 30 3482,5-3-3482,-12 10 360,6 25-270,-7-8 90,0 62-180,0-36 90,0 7 0,0 1-90,0 2-180,0 23-450,0-19 270,0-14 360,6-5 0,2-26 0,6-7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52.34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30 408 7533,'-8'0'-900,"-5"5"720,11-4-90,-4 9 360,6-3-180,0-1 90,0 4-89,0-8 358,0 3 1,0-5-90,0 0 0,13-26-180,-10 10 180,23-68-180,-23 44 0,22-50 0,-21 52 0,21-32 90,-15 35-270,4-8 180,-7 32 180,-7 31 180,0 7-91,0 24-3481,0-5 3302,0 4 180,0 2-45,0 4 0,0 2-135,0 18-933,0 4 0,0 0 753,0-11 135,0-17 0,0-3-1035,0-12 990,0-4 0,6-26 0,2-9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03.21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491 161 8823,'21'-39'-512,"-11"18"447,9-16-32,-11 30 128,7-9 68,-1 10-214,7-5 113,-5 4 85,5-3-106,-13 9 44,-2-4 6,-6 5-97,-6 10 120,-9 13-8,-14 17-4,-1-3 40,-18 22-15,16-21 47,-4 4 0,-2 2 1,-5 10 136,-20 22-142,23-31 0,0 2-47,4-1 1,0 0-6,-2-2 0,0-2-136,-21 35 166,50-67 17,-4 11-130,13-21-938,6-6 969,15-15 1,-3 0 0,9-12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06.467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145 564 7654,'-16'0'-180,"3"0"360,13 0-270,0 0 90,0 5 17,0 2-5,0 4 88,0 0-87,-6 1 107,4 25-97,-11-19 121,5 39-3404,-6-20 3520,-20 56-793,21-48 502,-12 23 198,25-57-274,0-4 7,0-2-121,0-5 3180,25 0-3051,-12 0 912,21 0-892,0-5 103,11-2-12,-5-4 206,19-6-179,-46 5 297,19-15-103,-31 13 157,6-18-341,-14 18 12,-7-18-267,-2 18-12,-11-12 84,11 13-91,-12-9-74,6 9 232,-7-13-154,7 12 84,7-2 68,9 11-194,-1 5 234,6 0-13,-6 0 177,14 0-29,-6 0 45,6 0-39,-1 5-27,-4-4-181,4 4 40,-6-5 139,0 5 13,0-4-90,0 4 0,0-5-463,0 0 588,0 5 14,0 1-1,0 6-228,0-1 167,0 1 0,0 15 180,0 18-257,0-5 90,7 44-120,-6-58 185,6 37-10,-7-49 21,0 7-179,-7-20 17,6-2-139,-6-20 61,7 7 77,-6-33-32,-2 24-123,0-31 17,1 19-6,7-11 111,0 20-401,0 1 389,0 24-60,7 1 195,-6 16-146,6 3 183,-7 9-15,0 0-128,0-4 360,0 25-360,0-26 0,0 24 102,0-38 9,0 6-41,6-15-83,-4-15 35,11 6-176,1-23 335,2 18-220,5-18 162,0 18-9,-5-7 22,-2 14-137,-1-3 196,-11 9-5,11-4-36,-12 5-307,-1 0 106,-1 0-79,-25 5 17,15 1 39,-23 6 88,18-1-205,-11 1 105,11-6 163,-5 4 16,13-9-515,1 9 334,7-8-12,7 8 101,1-9-261,0 9-51,5-8 476,1 2-155,2-4 314,-1 0-463,-9 0 122,-6 0-62,0 0-70,6 0 275,-4 0-200,4 0 139,-6-4 124,0 2-90,0-2-90,0 4-13,0 0 90,0-6 13,0 0 0,-6-16-62,4 8 115,-17-28-428,10 26-111,-12-31 307,13 32-285,-5-22 290,5 28-359,0-12 412,-5 20-82,11-4 129,-4 10 218,0 12-79,4-3 230,-4 23-290,6-22 142,0 32-171,0-26-44,0 28-62,0-29-17,0 17-125,0-23 145,0 2 347,0-10-233,0-27-180,0-9 180,6-7-54,-4-1-117,10 5 160,-4 12-89,7-21 81,-7 27-149,5-22 150,-12 28-305,12-1 324,-11 16-154,4 21 114,-12-7-154,-2 34 153,0-26 269,-12 25-317,11-32 144,-12 15-163,13-26 225,2 10-92,6-19-273,0 4 126,0-10-119,0-7 76,0 0-110,12-30 137,-8 24-159,15-29 223,-18 28 1,12-14 61,-11-6-160,4 7 124,-6 4-43,0 13-153,0 13 24,-6 2 34,4 2 211,-4 13-111,6-3-14,0 17-34,0-6 133,0 21-180,0-18 180,0 43-77,0-38-57,-7 32-19,6-43 440,-12 7-192,11-21-41,-4 0-100,6-16-224,6-18 139,-4 1 54,17-11-25,-16 20-237,23-14 209,-16 22 147,11-10-89,-13 20 59,4 5-219,-10 1 256,-2 16-214,-2-8 356,-23 17-166,14-21-28,-17 10-1,14-14 209,-7 0-218,11 0 96,-2-22-478,18 7 437,15-43-171,3 23 78,18-41-21,-12 22 50,5-9 33,-12 13 0,2-4 23,14-13 1,1 0 35,-11 14 0,1 1-311,21-15 1,-2 13 247,-20 33-306,36-16 198,-39 29-255,16-19 264,-20 19 15,-7-14 141,-9 15-58,-6-4-134,0 5 228,-13 5-354,4 6 239,-25 23-160,10-8 255,-11 23-350,6-24 136,-26 49 206,26-36-61,-4 4 1,1 1-100,6 0 60,-14 5 0,0 1-43,8 2 43,-6-12 1,3-3-14,24-13 202,-8-12-260,19-11-30,26-21 63,-13-5-31,52-39 127,-36 20-96,8 4 0,0 0-91,-3-9 153,17-22 1,3-3-30,-4 8 38,-6-2 1,0 1 5,11 0-391,-34 32 184,11-4-315,-52 90 275,3-22 71,-15 33 0,-4 4-19,0-6 71,-17 19 1,0 3 139,6-10-8,-8-1 1,-4-2-47,2-4 283,-8-3 1,1-4-75,15-11-185,2-6 0,9-8 148,28-24-110,-3-3-69,20-26-103,39-56-52,-9 15 114,1 8 0,9-10 1,-5 8 2,15-21-1089,-8 19 1,7-8 0,-8 11 1112,2 2-1269,10-2 1,-2 6 1322,-27 26-187,28-9 1,-49 27-97,-4 30 203,-14-8-219,-32 47 194,13-30 257,-12 10 0,-3 2 67,-1-3 718,6 0 0,-1 0-762,-13-5-90,12 0 0,1-1 137,-6-7 2420,-9 17-2690,45-46-162,15-22 134,9-6-219,32-53 182,-8 32-4,1-13 1,0 0-71,2 3 123,-6 4 1,0 2 71,1 7-478,12-4 311,-26 31 604,-11 38-752,-21-2 188,-26 66-85,2-41 262,2 10 1,-2 1-145,-15-1 191,3 6 0,0-1-190,-7-7 212,0 8 1,1-2 76,6-19-44,-4 21-76,35-48-45,13-6-45,20-46-26,-9 11-283,29-31 268,-12 13 1,0 0-65,15-10-963,-8 6 1,6-10 0,-4 7 981,17-24 16,-13 19 0,5-8 0,-5 10 227,12-9-244,-7 7 1,-5 9 89,-22 31-476,7 25 57,-26 11-48,-20 74 229,-4-45 151,5 7 0,-5 3-39,-9-6 1,-3-1 96,5 1 0,0 0 1585,-5 0 1,-1-2-1498,-1-2 1,1-3 85,-11 9-3,0-9 1,1-3-30,15-10-36,-25 7 34,55-36-142,8-31-390,10 8-14,22-29 0,5-6 167,5-2 201,18-9 0,1-1 1,-13 11-1,-10 18 0,1 1 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53.380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72 258 11963,'15'18'-1703,"-1"4"1350,1-9-411,5 8 567,-4-8-167,12 4 135,-6-6 217,20 1-272,-23-6 602,26-21 391,-40-1 508,14-42-1,-25 29-608,-9-45 98,6 45-315,-17-25-334,10 20 61,-45-7-1074,30 16-270,-47 9 185,57 23 1335,-25 40 403,36-17-135,-3 30-54,13 5-323,13-3 455,-3-2-609,30-13 0,-15-39 0,17 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53.78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1 12406,'-23'0'-630,"9"0"271,1 0 448,11 0-89,-10 0 90,10 0-180,-4 0 90,6 0-269,6 5-402,2-4 694,0 4 1,11-10-1,-3-1 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54.48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96 104 12406,'0'-13'-429,"-7"-2"-205,6 8 597,-6-4-312,7 5 717,0-4-195,0 3 25,0-10-13,0 10-185,7-3 909,-6 10-948,12 0 259,-11 5-510,4 16 15,-12 5 511,-9 39-28,5-20 79,-15 37-532,15-38 611,-11 47-80,7-53 302,6 31-298,8-56-691,14-2-574,15-23 785,21-16-167,-10 3 418,21-19 30,-29 24-327,29-17 357,-40 29-20,17-13 580,-23 20-1086,7-9 334,-6 8 37,3-3 1,-17 0 0,4-1-1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2.7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38 38 7533,'-13'-19'-1439,"-9"9"1169,20 1 270,2 9 0,2 9 0,20 1 0,1 26 0,15-4 0,10 14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54.66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58 46 11581,'0'-11'41,"-7"5"-1795,6-5 1895,-12 5-838,11 0 1572,-10 1-1296,10 10 804,-4 1 325,6 10-708,0 8 540,0 0-330,-7 75 404,6-48-1071,-3 12 0,1 1 991,3-13-586,3 11 1,1 3 0,4 11 0,-1-13 0,0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57.16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0 195 11892,'0'-24'2157,"0"-3"-868,0 14-645,0-3-257,0-1-130,0 5 3,7-10 437,1 9 1302,25-8-1854,-7 8-195,29 1-507,-36 7 100,26 10-726,-40 2-84,33 45-549,-33-15 608,8 44 766,-21-33 1003,-26 39 730,21-44-78,-38 31 872,38-54 264,-34 2-1220,23-17-1367,-11-31-1400,19 5-22,3-49 579,13 29 334,0-49-147,7 53-12,14-42 1550,-4 56-411,23-19 1,-16 30 0,12-5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57.38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35 11726,'-22'-11'-4610,"1"4"3598,6-3 223,7 9 1347,2-4-974,6 5 1082,0 0-167,0 5 488,0-4-864,6 4 1,2-5-1,7 0 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57.70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58 1 13653,'-16'5'1375,"-3"-4"-1773,17 5 2598,-10-1-2296,10-4 675,-4 9 254,6-4-875,0 16 741,0-8-613,0 12 410,6-8-1693,8 20 857,9-1-680,6 9-528,-7-17 602,5 8 119,-10-22-441,16 12-23,-15-21 592,16 0 200,-18-6 579,11-10 451,-18 7 80,11-17-192,-12 12 1,0-14 0,-2 4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57.93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58 103 13771,'-23'-37'-1054,"9"6"1137,1 19-1288,12 6 1785,-6-4-696,7 9 1065,0-4-304,0 5-645,0 0 84,0 5 442,0 1 692,0 10-860,0-3 466,0 9-824,0-5 90,0 6 147,0 5 470,0-3-707,7 23-190,-6-15 210,6 62-117,-7-54 52,0 13 0,0-4 45,0-24 0,0 26-180,6-40-693,-4 5 926,10-6-1300,-4 11 1087,7-3 0,-1 9 0,1-5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9.2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0 7533,'-24'36'989,"-2"23"-359,24-20-270,-4 28 89,6-15-4080,0 10 3631,0 2-89,6 35 778,-4-23-869,8-10 0,-1-3 90,-6-1-989,17 13 899,-19-53-1080,6-10 991,-14-12-91,-1-7 0,-6-4 1095,6-1 1,-11-4-1,3-2 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5:09.7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1 556 7533,'0'-23'0,"0"-5"0,0 4 0,0-4 359,0 5-179,0 6 0,6-5 270,9 4-90,14-5-360,1 6 135,22-11 0,2-2-135,-8 4-315,25-16 0,-4-1 225,-35 20-360,34-30 270,-56 35-809,3-15 719,-13 19-90,0-7 180,-7 20 540,-7 6 180,4 8 539,-22 75-629,27-12-90,-5 5 0,1 2-629,9 2 494,3-20 0,0-3-45,-1-10-360,17 34 180,-9-51-360,11 2 270,-13-32 90,5-10 0,-12-12 449,6-2-449,-1-9-450,2 0 180,7-11 90,-7 2-90,-2-33 180,-6 34-90,0-17 450,6 35 360,-4 2-360,11 14 449,8 19-449,-10 3 90,27 13-450,-26-15 180,47-2 0,-30-14-630,25-8 450,-25-7-270,-6-14-269,4-13 359,-18-3 90,4 3 0,-32 13 540,14 21 360,-33 21-451,27 0 901,-10 44-721,14-30 181,7 30-270,7-29-180,20 25-180,-8-28-1080,21 10 541,-24-30-2070,24-2 1620,-14-5 989,3 0 0,-10-5 0,-11-2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2.61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1 7533,'-21'0'-1080,"12"0"810,-10 0 1,17 0 538,-11 0-179,12 0 0,-6 0-90,7 0 360,26 10-360,-13-3 90,46 10-90,-19-10 270,18-2-270,-15-5 270,24 0-270,-36 0-90,41 0 180,-46 5 0,41 11-180,-38 3 180,24 14 0,-18 22-90,-9 1 90,14 28-90,-31-30-440,11 6 530,-19-19-280,12 20 190,-11-17 90,6 19 0,3 0 0,-1-6-90,-3 12 0,0 0 90,-1-12-45,-2 14 0,-1 2-45,5-5 45,2 7 0,1-2-45,-2-15-45,3-8 0,2 4 0,0-1 0,1 2 45,7 12 0,1 0 0,-4-10 0,0 1-45,9 26 0,-3-4 45,-6-3-45,6 16 0,-3 0 45,-11-14 0,2-8 0,0 1 0,-5 11 0,-1-19 0,0 0 0,1 25 180,-4-13 0,-1-3-180,3-4 45,-5 3 0,0-1-45,5-8 0,-5 1 0,-2-1-90,1-8 135,0 1 0,0 0-135,0-8 135,0 5 0,0 0-45,0-10 89,-13 52-89,10-59 180,-23 48-90,23-54 0,-16 39-90,11-43 90,-13 48-90,5-42 180,-18 52-180,17-60 90,-23 38 0,16-45 90,-25 30 90,24-31-90,-41 20-90,37-22 90,-45 18-91,34-18-89,-22 18 90,23-18 245,-22 7-425,41-14-964,-25-2 874,35-5 180,-4 0 0,1 0 0,5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3.79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12 7173,'-8'0'90,"-5"0"-90,12 0 0,-6 0-90,7 0 90,-6 0 0,4 0-360,-4 0-359,25 0 719,-8 0 0,23-5 0,-12-1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3.9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 1 7173,'-8'0'-630,"1"5"540,7-4 0,0 4-179,0 0 89,0-3 90,7 3 90,-6-5 0,12 0 0,-5 0 0,13-5 0,1-2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3.1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336 141 7533,'24'19'0,"0"1"-540,-10-2 270,-4 1 180,-10-8 0,0 6 540,0-15-270,0 7 90,0-9 179,11 0-359,2-9-539,43-27 359,-24 10 0,12-8 0,0 0 180,-12 8-270,35-26 0,-52 39 90,17-13 270,-40 33 360,-5 12-360,-24 4 179,-11 38-269,21-36-90,-5 28-180,40-32 270,-16-2-180,40-11 90,-16-8 0,19 0 0,-11 0-90,10-8 0,-7-3 90,29-8-89,-37 1 358,34-10-179,-48 16 540,6-5-540,-14 25 90,-18 11 0,18 10-90,-7 18-45,8 17 0,4 5 135,-2 26-1491,8-11 0,4 16 1,0-12 1310,-5-22 0,4-1-210,12 22 0,6 9 0,-4-13 165,-8-31 0,-2-2-90,6 48 0,-7-5 45,-17-29-1089,-25-4 0,-10-6 999,-18-14-60,-26-12 0,-24 0 1,9-4 90,22-4 1,-2-2 0,2-1 0,-11 2 0,-1-1 0,10-2 0,-8-1 0,0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4.08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7713,'0'13'-1080,"0"-3"810,0-10 1,6 0 89,-4 0 180,11 0 0,-5-5 0,6-2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4.2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7623,'14'6'-360,"-6"-1"180,-1-5-180,-1 5 90,2-4 270,0 4 0,5-5 0,-5 0 0,6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4.33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46 7533,'14'-13'-450,"0"-2"-965,1 14 0,6-9 0,1 4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6:44.47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7533,'0'0'0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39.37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51 709 14778,'16'-11'3289,"-3"-1"-1817,-6 1-1634,1-5 79,6-2 427,7-15-331,1 2 89,1-8 502,-2 4-723,8-11 0,1-3-145,2-6 299,14-16 1,1 0 213,-12 20-338,0 1 0,-2 4 155,-14 19-376,13-5 752,-30 27-829,4 15-1054,-12 3 1064,-15 30 294,3-10-114,-8 9 0,-1 1-190,0 5 113,-3-4 1,-1-1-282,5 0 642,-21 10 0,-3 0 1147,13-5-1214,-20 11 0,2-2 18,26-27-10,-18 17 278,39-41-95,8-21-805,8 0 431,19-48-176,-9 27 187,8-9 1,1 0-78,0 3-23,6-2 1,2 3 263,5 6 1,16-18 0,-13 24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39.89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58 81 15836,'0'-13'-1280,"0"-2"703,0 13 334,0-8 295,0 9 12,0-9-82,0 9 95,0-9-83,0 3-84,0 1 90,-6 1-657,4 5 752,-4 10 436,6 3-621,0 35 90,0-14 0,0 62 0,0-46 45,0 10 0,0 1 702,0-10-572,-6 44-531,-9-62 966,6 0 18,-4-22 187,13-22-849,6 4 597,15-25-131,3 17 87,24-32 68,-22 25-439,33-31 108,-38 32-341,32-27 998,-35 38-1181,9-15 534,-19 24-469,-2-4 0,1 10 0,1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40.72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36 0 15424,'-16'0'0,"3"0"0,13 0 90,0 0-180,0 5 2,0 1-39,0 0 32,0 5-39,7-5-962,1 6 201,25 14-51,-13-5-138,39 37 110,-38-34 51,25 28-117,-36-43 374,9 12 865,-24-20 1245,4-6-1052,-14-3 192,-6-14-635,-14 0 292,-10-8 189,7 6-335,-2-3 224,30 20-1899,-9-4 980,24 11 1279,9 11-678,10 2-833,24 15 0,-9-4 0,10 4 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17.73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116 126 5824,'-8'0'0,"2"0"0,6 0 0,0 0 90,0-5 0,0 4 89,0-4-179,0-1 180,0 5-90,0-9 90,0 4-180,0-5 180,0-1-180,0 1 180,0-11-180,0 13 0,-7-11 90,6 18-450,-18-3 270,15 10 90,-15 7 0,11 6 90,-13 25 90,12-15 180,-4 56-360,13-51 90,6 46 0,2-57-90,13 4 90,-5-21-180,18-30 180,-10 8-270,11-41 270,-19 30-270,3-15 180,-17 25-90,11-29 90,-12 33-90,-1-32 180,-1 43-90,-12-2 0,11 12 180,-4 19 90,6-5-90,6 37-180,-4-29-180,24 40 270,-9-46-450,31 19 360,-22-34 0,40-14 0,-37-13 0,25-15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17.99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159 0 7533,'-29'0'-630,"13"0"450,-3 0 180,11 5 180,-7-3 0,7 3-180,2-5 180,0 5-90,-2 1 90,-7 6-180,7-1-90,-5 16 90,12-7 0,-6 8 90,7 4 180,0 19-270,0-15-90,19 26-90,-7-52 0,34 10 0,-20-25 180,35-22 0,-28 6 0,16-17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18.2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102 1 7533,'-24'0'-450,"-8"0"270,22 4-90,-11-2 270,13 8 450,2 1-90,6 2 0,0 24 89,0-10-134,-1 21 0,2 4-135,5 1-135,0 11 0,3-1 45,7-14-540,-2 21 270,-1-21 90,-12-21-1169,19 24 1079,-17-36-1079,16 15 1259,-17-23 0,-2-3 0,-8-12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4.7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541 380 7533,'-24'-29'0,"0"2"359,-11-10-448,-2 15 358,10-15-628,-47 27-3803,39 10 4162,-34 10 180,13 18-1319,16 35 1229,-19-8-691,38 14 0,5 4 422,-8-2 44,53 6 0,17-4-45,7-16-104,9-28 0,16-4 1,-8-7 283,-18-9 0,0-7 0,23-9 0,10-6 0,-10-3 0,-24 1 0,-1-6 0,10-8 0,5-5 0,-12 0 0,6-21 0,-13 15 0,-4-2 366,-16-15-186,-23 17-90,-9 21 540,-71 46-361,32 7 2280,-24 20-2369,24-6 3269,18-9-3045,-12 15 1,1 7-135,3 27-180,3-38 0,8-3-360,35 4 180,15-59-90,17-12 0,5-5 0,21-11-180,10-20 1,-1-2 179,-14 16 90,0-8 0,-8 5 90,-37 30 0,13-10 90,-32 33 0,0 11 90,0 2 359,0 32-539,0-28 90,0 36-90,10-38 90,14 14-90,3-27 270,18 16-180,-18-13 180,18 56-270,-18-23-1516,-4 30 0,-1 6 1606,4 11-90,-10-25 0,0 9 0,-2-9-29,2 25-106,-4-19 0,-3-6 135,-9-26 180,-43-14-90,22-39-90,-35-18 0,32-18-90,11-1-45,6-13 0,3-3-135,4-18 210,0 19 0,-1-10 0,2 6-130,1 13 1,7-1 9,19-32 0,13-13 0,-1 12 944,-7 24 1,3 3-795,10-8 0,7-5 0,-5 14-59,13 1 89,8 13-2844,14 27 2844,-17 28-1248,4 46 1248,-47 0 45,-13 6 0,-9 2 135,-12-4-304,0 4 1,-1-4 123,-4-20 0,-16 13 0,29-43 574,-18-9-754,29-9-540,48-35 630,-9 8-135,13 3 0,3 3 225,3 0-188,22 3 1,3 2 187,-9-1-21,11-1 0,-10 1 21,-48 13 100,29-12 530,-72 15 2013,-16-1-2283,5 3 449,-66 25-539,50 4 179,-15 8 1,-1 5-450,8 10 0,-23 28 0,50-40 1837,-5 20-2287,53-28 30,17-31 1,5-10 149,24-4 45,-8-16 0,-7-6 45,-23 3-180,26-14 540,-36 22 450,4 13-360,-34 29 89,-2 37-89,-20-5-180,20 47-180,-9-52 0,32 42-90,6-65-269,42-14 89,-16-23-180,-6-26 1,-3-8 539,-2-4 0,0-25 0,-6-3 0,-18 15 0,-6 9 0,0-13 0,-4 12 179,-8-12 1,0-1 0,0 8 90,0 37-180,0 0 180,0 34 1993,-10 68-2083,7-26-135,-7 8 0,-1 8 450,-2 19 0,2-2-315,-5 13-1766,3 7 1,4-6 1495,9-32-90,11 41 180,2-65-586,54-14 676,-11-23-1418,11-24 0,2-5 1328,2 5-557,3 0 1,-4 4 556,-22 13 1697,19 11-1697,-46 36 270,-29 14-90,5 1-180,-31-6 180,7-35 374,-7-1-464,20-9 2769,14-9-2949,3-1-360,61-35 180,-30 20-90,20 1 1,4 4 269,-2 9 180,1 16 0,-2 7-180,-10 11-803,-4 15 0,-5 4 893,-9-4-890,8 41 980,-22-65-90,8 11 0,-7-33 0,10-2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18.42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29 236 7533,'-16'-42'-900,"3"9"1260,20 6-360,1 9 0,6-11 360,7 7-270,2-1-90,-7 5-90,9 6 180,-15 2 0,36 9-90,-25 6 0,26 2 90,-38 15-90,4-9 0,-6 9 0,1-5 0,6 6-360,7 10 180,-12-13-270,11 7 270,-12-15 180,0-1 0,5 1 0,-5-1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18.52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44 57 7533,'-15'-24'0,"7"7"-630,-5 7 90,12 9 271,-6-4-1,7 5 270,0 0 0,7 5 0,-6 1 0,12 6 0,-5-1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19.13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25 138 7533,'0'18'-990,"-7"9"1170,6-8-180,-6 8 0,14-4 0,1-5 990,0 14-721,4-12 361,16 29-360,-3-33-180,11 9 0,-15-30 0,-7-6 0,0-7-180,1-20 0,-1 11-90,1-46 180,-7 41-450,-2-52 180,-12 55-359,-22-25 449,9 40 0,-21-6 270,24 19-270,-5-5 90,0 6 540,-1 16-270,-1-7 449,-4 43-89,11-2-90,15 9-360,4-9 0,18-27 90,-1-7-1,3-4-358,-1-6 179,18-1 0,-14-10-810,48-32 630,-44 13-360,43-39 271,-61 36-451,27-16 630,-36 23-180,10 4 180,-13 16 990,0 16-720,0 14 1169,6 26-1079,2-17 359,7 15-269,-7-31-180,17 6-180,-13-17 0,21-7-450,-17-16-539,18-22 809,-23 11-450,8-15 360,-12 25-269,-6-5 359,6 6 360,-7 5-90,6 1 449,2 20-539,0-6 810,12 22-630,-11-17-630,18 13 360,-4-14 90,31 3 0,-18-10 0,18-1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19.49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15 127 5914,'-8'6'0,"2"9"-90,6-7 899,0 14-179,13 6-180,-10 2-1,29 20-359,-21-18 90,29 16 0,-22-28-270,15 7 270,-17-21 270,18-16-360,-16-4-90,9-44 90,-19 27-360,5-68 180,-11 65 0,4-35 90,-6 46-810,0 0 810,0 1 0,-6 3 0,-2 3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20.01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1 224 6723,'16'0'360,"-3"-5"-270,-7-1 0,2 0 180,6-5-180,1 5 0,-7-6-180,5 1 90,-5 0 0,13-16 90,-12 7-180,10-24 180,-17 24-360,-2-12 270,-8 24-360,-19 4 360,15 10-90,-20 21 270,23-12 0,-6 37 90,9-29-90,6 20-91,0-25 91,0 3-180,0-3 90,6 0 0,2-1-270,7-1 270,-1-8-180,20 7 180,-8-14-180,22-6 90,-24-2 0,3-15-449,0-1 449,-9-1-450,16-14-90,-12 7 540,-6 7 90,-3 9 0,-13 20-180,6-4 990,2 30-541,7-10 91,-1 24-270,1-21 270,5 2-450,-4-18-90,18 2 180,-16-10-360,15-10 180,-16 2-360,3-8-89,1-5-1,-11 7 270,9-8 270,-11 16 0,7-4 0,-1 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20.46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 1 7533,'0'12'-540,"0"4"270,-6 2 180,4 0 450,-4 3 0,6-3 269,0 36-449,0-19 90,0 50-180,0-44 180,6 44-180,-4-49 0,4 38-90,-6-51-90,0 8 180,0-25-180,7-6-90,-6-6 180,25-10-270,-21 1 90,21-6 0,-12 9 180,2 1-180,5 5 91,0-5 89,-5 10-270,17 7 450,-9 1 179,12 30-359,-20-15 810,-3 26-630,-20-28 539,-14 17-629,-3-28-989,-17 11 809,17-18 90,-17 3 0,24 0 0,-10 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26.01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73 350 6813,'-16'-6'-809,"-4"-4"719,19 9 0,-12-4 90,11-6 0,-4 9 0,6-14 90,0 10-90,-6-6 90,4-4-90,-4-2 90,6-5-90,0 6 89,0-10 1,0 18 0,6-16-90,-4 22 90,10-7 0,-10 10 0,24 10 0,-22-2 0,22 23-90,-18-10-90,26 58 180,-21-45-90,25 50 0,-35-58 270,10 18-90,-13-31 0,0 8-90,0-20 0,-13-21 0,4 9-180,-12-36 90,13 26-90,-11-27 0,15 21 90,-15-21 0,18 17-90,1-34 180,8 25-90,12-25-90,9 29 90,15 7-180,-6 13-90,17 36 180,-30-3 0,9 56 90,-26-41 180,-2 47-180,-12-51 450,-9 15-450,-1-25 180,-11-2-90,11-9 90,-11-7-360,11-1 360,-5-15-360,13 14 0,2-14-180,25 10 540,-8 0-90,23-5 0,1 10-90,-3-9 360,29-2-360,-34 0 449,33-20-449,-41 17 90,21-32-90,-30 30-180,2-25 90,-18 28 0,-2-7 90,-6 14-179,-7-3-271,-2 14 360,1-3 0,1 11 90,6 19 90,7-9 270,2 32-360,6-28 269,19 33-179,-14-36 90,40 19-90,-32-35 0,33 4-90,-34-17-90,32-25-90,-37 8 90,38-31-269,-40 34-181,20-17 270,-23 28 180,4-11 180,-6 19-90,0 16 90,7-5 450,1 37-360,0-31 269,5 32-449,-5-33-359,19 11 449,-16-19-990,34-2 810,-39-10 90,26 3 0,-17-8 0,7 4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7:26.96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153 34 7533,'-8'-6'-810,"2"-4"720,-1 9 0,6-9 270,-12 8-180,5-3 180,0 5 0,-5 0-90,11 0 180,-17 0-360,16 5 270,-16 2-180,17 4-90,-17 11 90,16-8-90,-17 17 90,19-22 0,7 22-90,4-22 0,17 27-180,-11-10 270,5 3 0,-7-7 0,-6-11-90,-1 6 90,-7 11 270,-7-13-90,-1 10 0,-6-23-90,6 3 0,-5-5-540,12-20 270,-6 10 180,14-23-180,1 16 0,25-21 180,-20 16 0,32-20-90,-34 28 180,16-13-90,-19 20 180,12-4-180,-17 11 450,16 11-270,-17-4-90,4 15 180,1-4-91,13-1-89,-8 0 90,20-11-90,-23 0 0,19-22-180,-12 2-90,11-24 180,-17 18-90,2-17 180,-5 23-270,-12-23 90,10 27 1,-12-10-1,1 15 90,4 3-450,-36 2 450,23 7-90,-25 4 0,32 0 450,-11 16-270,16-12 90,-10 17 89,13-14-179,6-5-90,3-3 90,-1-10-180,24 0-179,6-16 179,2 8-180,7-14 0,-25 11 180,1-1 0,-9 6 450,-1 11 90,-5 3 89,0 23-269,-2-15-90,1 10 0,-6-9 0,6-9-90,-7 2-360,6-5 360,-4-4 0,4 4-270,1-10 90,7-2-720,8-9 630,1 3-269,4-8 269,-17 13 90,22-12 0,-27 18 810,20-9-631,-23 11 721,17 5-720,-9 2 360,17 4-810,-11 0 180,11 1 180,-11-1 0,12 1 0,-6-1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8:06.18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 46 11190,'65'-22'679,"-1"-2"0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8:06.262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101 92 19047,'17'-29'-2816,"-5"-4"1320,-18 19-173,-9-1 1191,-7 15 1489,0 5-868,-6 6 1,12 7-1,-5 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4.97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96 115 7533,'-13'-38'2338,"-19"-1"-3417,16 18 449,-8 4 181,13 17-1,11 17 90,0 4 0,11 35 180,2-6 180,-1 7 0,0 2 180,12 11-1966,-12 12 0,0 3 2416,12-5-450,-11-8 0,-2 0 180,2 8-315,-6-4 0,-3 0-225,-4-2-180,0-10 0,0-6-90,0-26-117,0-5 0,0-35 0,0-14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8:12.13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66 171 13207,'-8'-17'-2057,"2"5"1363,6 2 1170,0 9-460,0-9 85,0 9-55,0-5-214,0 6 232,0 10 367,0-2-19,0 14-322,6-4-366,-4 4 310,10 7-379,-10-5 472,17 24-355,-16-25 207,10 19-38,-13-29 149,0 3 185,-6-10 239,-9-11-431,-1-7-733,-4-32 503,-1 6-145,11-8-3027,-3 13 3021,7 6 26,4-18-304,15-8 1117,-2 9 276,29 8-117,-9 29-206,25 2-336,-22 10-53,25 7-156,-33 0-454,22 10-145,-24-15-118,9 8-211,-23-13 3825,16 3-3246,-23 0 0,10-4 287,-13 9 183,0 7 196,-7 2 130,-1 24-151,-6-16 14,6 27-441,1-33 56,7 21-82,0-33 208,0 6 0,0-15 0,0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8:12.25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29 11 9681,'-8'-6'-2280,"2"1"1790,6 5 683,0 0 1,-7 5 0,-1 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8:12.965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73 230 9681,'-31'68'-184,"10"-5"510,15-55 298,6 2-641,0-10 117,0 0-222,-6 0 121,4-5 14,-4-2-626,6-4 587,0-6-230,0 0 346,6-6-143,-4 0 17,4 5 101,-6-14-139,6 12 198,2-19-229,0 20-112,12-22 373,-11 29-2,19-18 84,-12 28-364,11 8-59,-18 6 200,17 31-283,-23-15 533,10 31-498,-13-38 161,0 21-101,0-28 353,0 8-175,0-16 30,0-11 16,0-3-421,0-28-53,0 14-79,19-31 118,-7 26-175,28-21 292,-29 27 364,21 0-146,-22 26 365,10 18-195,-5 2 18,6 18 67,14-17-383,-9-3 147,7-13-39,-12-10 112,-5-5-522,31-32 315,-26 13-22,25-40 258,-36 43-175,3-26 88,-13 36 126,-20-9-167,9 20 298,-23 20-81,25-4 8,-10 27-5,17-18-9,8 34-182,4-30 15,49 25 1,-22-36-1,32 4 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8:33.96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1365 353 17003,'0'-7'-2718,"0"-3"1902,6 4 3416,2 0-621,0-5-1325,5 5 144,-5 0 73,13-15 12,-5 13 786,30-34-44,-18 25-1363,46-30-229,-20 21 281,18-3-396,-20 8-149,21 14-416,-42 2 150,60 25-815,-60-9-363,62 20-27,-57-18 207,25 4 374,-6 0-198,-7 0 516,16-4 132,5 7 596,-8-17 679,18 7-266,-20-10 385,29-25 369,-36 13-434,1-15 0,1-3 1056,-3 7-1063,9-7 0,1 1 838,-7 8-1131,12 1 0,1 3 389,-12 4-610,26 10 0,3 5-667,-22 0 108,16 12 1,-3 4-966,-30 3 604,8 0 1,-1 1-770,-7-2 961,12-3 0,0-2-359,-10-2 639,9 0 0,0 0-52,-18 1-33,49 18 259,-47-18 326,42 18-103,-39-18-69,10 8 1,0 3-323,-13-2 51,20 13 1,5 2-233,15 2 415,-16-10 1,1-4 43,24-3 178,-29-14 1,-4-3 430,-3-4 238,40 13-178,-72-7-228,36 23-300,-44-15-877,47 46-72,-40-32 56,8 21 0,-3 4-1288,-13-4 1138,2 16 0,-3 3-566,-16-6 1191,-3 1 1,-4-2 142,-8-14 809,-12-8 1,-1-4 845,10-15-381,-19 9 0,-1 0 1456,13-7-1469,-11 12 1,1 2 763,13-4-762,-13 52-631,32-45-963,10 10 0,2-1-1140,0-7 550,13 8 0,4-1-1530,-2-8 1440,4 2 0,3 2-934,10 10 404,-5 18 82,-4-27 984,-12 16 384,-7-33 253,-2 38 568,-12-40 610,-15 41-58,3-40-396,-8 15 1,-1 1 1087,6-7-999,-14 22 1,-2 1 675,8-9-735,-7 14 0,-1 0 339,3-10-820,9-7 0,2 4-26,-13 37-576,12-8-63,4 1-154,13-3-353,14-43-428,7 47-8,2-49-342,11 30 83,-11-28 856,2 9 0,-2 3-456,-5-2 1082,3 23 1,-2 1-356,-10-12 568,-2 14 1,0 3 224,-2-8 140,-11 2 1,0-1 714,8-8-678,-12 6 1,-4-2 895,3-13-827,-4 16 1,-4 5 390,-19 16-539,20-23 0,-1 4-117,-6 15 0,1-4 84,-9 9-218,18-28 0,3-3-170,4-8-116,2-3-43,12 8-464,-6 0 73,7-13-76,7 37-154,-6-38-61,12 23-57,-5-36 398,5 20 1,2 1-319,2-4 585,-6 15 0,-1-1-281,3-21 487,-11 14 0,-3 0 113,8-6-82,-6 13 0,-2 1 279,1-13-117,-5 8 0,-3 0 298,-2-6-125,1 3 1,-2-1 205,-4-15 34,-6 57-361,12-57-117,1 13 1,3 0 62,5-12-271,0 62-99,0-64-158,0 60 43,0-54-46,0 53 76,0-53-163,6 53 50,-4-53 365,7 9 0,1-1-119,-7-12 130,4 16 1,-1 1-193,-6-10 158,0 13 0,0 1 124,0-5-2019,0 43 2176,0-47 1903,0 41-1936,0-17-148,0-18 0,0 0 132,0 13-245,3-17 0,1-4-11,-3-11-69,25 52-195,-21-58 293,27 42-82,-23-45-239,19 36 31,-12-41 161,11 29-25,-18-37-169,24 22 122,-29-28 3562,35 16-3289,-28-22 327,36 12-98,-28-9 229,27 11-131,-28-4-227,16 18-46,-25-15-35,4 31-157,-13-26 110,0 33 156,0-28 11,-6 23 17,-2-24 349,-7 13 221,1-3-116,-7 1-41,11-2-3866,-35 14 3832,25-20-702,-25 16 0,-3 1 569,7-6-364,-6 4 1,1-1 288,13-5-281,-19 6 1,-2-1 119,4-2-58,-21 8 1,-4-2-190,13-17-13,-12 4 1,-6-2-24,22-16 0,0-3-448,-15 3 0,0-2 449,19-6 1,-1-4-114,-20-7 0,3-2-334,-2 3 306,-10-9 1,1-1-330,21 4 358,3-6 1,4-2 324,13 3-291,-11-11 0,0-2-430,12 3 343,-10-6 0,2 1-211,22 9 39,-39-17 75,39 23 221,-34-8 125,-22 6 63,34 4 0,-2 1 553,1 2 1,-4-1-467,-25-13 0,4-1 95,1 1-121,-10-8 0,2-2 48,26 5-153,2 5 0,2-2-102,5-4-202,-23-5 78,23 4-32,-33-8 62,43 18 140,-15-5 1,-2 3-40,1 5 175,-13-8 0,-2-2 56,5 6-13,-5-5 0,3-2-87,19 1 37,-3 5 1,5 1-167,16 2-121,-18-2 183,30 9 3108,-5 1-3145,13 4-216,-18-8 156,15 7 102,-42-19-17,26 8 119,-41-14-120,28 9 176,-29-9-154,29 14 208,-21-18-200,36 22 56,-28-27-206,34 22 56,-34-19-117,33 15 37,-39-14 88,32 18-63,-41-22 148,35 22-86,-35-29 133,41 28-80,-26-41-8,42 37 119,2-25 1,5-4 339,12 7-82,2-7 0,1 1 202,5 8 184,11-39 37,-11 47-62,18-52 154,-16 53-362,15-34-71,-23 33-344,22-28 130,-27 36-607,21-13 598,-25 36-762,12 1 482,-5 5-462,13 5-91,-12-4 508,4 4-625,-6-10 1148,-6-12-829,6-2 425,-1-24 1,-4 11 0,4-12-1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8:34.779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102 3377 16255,'0'-18'-535,"0"1"-723,0 1 989,0 3 126,0-9-96,0 10 215,6-10 572,9-1 418,1-1 182,17-19 237,4-14-812,-11 12 0,0-2 480,12-22-606,-17 17 1,-2-2 434,4-39-975,-15 41 0,0 1-784,4-46 385,-13 44 1,-4 5-979,-3-2 790,-1-6 1,-3 1-667,-4 12-421,-18-37 272,17 43 754,-16-8 0,0 0-714,15-1 890,-14-4 1,0-1-368,21 7 799,-6-9 0,0-1 4,8 2 250,-2-4 1,2 1 344,8 20 622,-6-44-121,7 50-20,0-24 143,0 13-537,0 3 32,0-33-226,0 30-203,0-11 0,0 1-67,0 6 14,-2-12 1,-2 1-248,-4 12-214,-6-47 51,6 50-98,1-55 261,7 55 150,0-49 0,0 66-244,-6-39-7,4 39 365,-4-51-81,6 44 267,6-49-193,-4 45-396,23-46 479,-13 39 0,21-19 0,-10 26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8:48:35.29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87 962 18396,'-22'-5'-1809,"7"3"1936,-4-3-755,16 5 1090,-17 0-1054,19 0 453,-6 0-146,7-5-383,0 4 452,7-14 506,1 7 1183,6-3-386,-6 1-350,5 3 254,-11-4-1381,17-6 2073,-16 5-1098,16-15-142,-10 13-945,18-28-118,-10 25 987,23-40-748,-22 34 1328,29-50-1571,-22 42 1536,36-48-984,-34 50 562,46-35-103,-38 37-291,14 3 1,3 0 274,-6 4-32,47-17 101,-52 23-328,27-18 255,-27 13-273,5-2 0,1-1-62,-7-5-103,15 2 1,2 2 72,-12 2-41,49-10 1,-45 18 0,13-3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27:01.44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0 357 7533,'0'-61'-540,"0"9"989,49 39 1,40 14 0,19 8 0,-1 2 0,-21-4-540,5-5 0,1 2-85,-8 1 1,16 3 0,4 0 0,-5 0 0,-18-2 39,8 0 1,-19-1 223,-7 3-410,-12-8 1,0 0 320,4 0 0,-19 0 385,11-8-115,21-3-270,6 1 0,-22 5 0,0 1 89,24-4-456,23 6 367,-47-6 79,9 7 1,-1 2-260,-11-1 90,24 0 0,3 0 0,-5 0 180,6 0 0,3 0-90,11 0 0,-18 0 0,-2 0 668,7 0-668,-21 0 0,-1 0 0,17 0 0,-8 0 0,3 0 90,-16 0 0,0 0-90,18 0 0,-1 0 90,25 0-90,-31 0 0,-3 0 0,10 0-727,6 4 1,0 0 726,-5-2 0,-16 2 0,2 0 343,24-4-343,-16-2 0,11-1 0,-8 0 45,-16 2 0,1 0-45,28-3 0,13-2 0,-13-1 270,13-3-391,-30 1 1,0-1 300,17 0-180,-13-7 90,23 15-180,-12-14 135,7 11 0,3-1-135,-1-12 329,1 8 0,-2 1-329,-9-1 120,-11-3 0,12-3 0,-8 3-75,-17 9 0,2 0 135,24-11 0,12-5 0,-14 6-90,19 9-941,-31 0 1,9-2-1,-9 2 1031,22 5-180,11 0 0,-2 0-434,-13 0 434,-1 0 0,-1 0 90,-12 0-996,17 0 0,-1 0 996,-21 0-599,31 0 0,1 0 689,-21 0 151,-8 0 0,12 0 1,-11 0-62,12 0-150,-17 0 0,11 0 0,-10 0-30,19 0-587,-17 0 1,1 0 586,16 0-45,-33 0 0,0 0 733,25 0-688,-27 0 0,4 0-90,10 4 0,-1 1 90,32-3-180,-10 5 1,7 3-91,-24-2 0,1 1 0,-4 1 45,7 0 0,-1 2 335,33 8 0,-13 4 1,-37 5-1,15 8 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27:08.579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108 20 7570,'-53'-11'-1532,"12"3"1351,30 8 179,9 0 1,2 8-1,13 3 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27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4:02.431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682 281 18725,'13'-10'2403,"-2"-6"-3101,-1 14 852,-7-15-1772,7 15 2055,32-23 552,-32 13-900,43-7 588,-40 3-1153,31 14 525,-15-7 115,68 1 689,-61 14-1564,50-4-367,-49 17-221,20 0 9,4 7 745,-11-6 1,1-2-220,17 5 167,-7-2 0,-1-1-204,-6-7 731,-5 0 1,2 0-400,22 6 728,-11-10 1,1 0 83,18 10-158,-3-5 1,-4 0 139,-24-2-215,18 2 0,2-3 217,-12-9-140,13 2 0,1 0 228,-1-4-191,10-4 1,0 0 155,-8 2-116,10-6 0,-1-1 282,-12 7-262,5-6 1,2-1 237,4 7-436,-20-1 0,3-2 37,-6 1 0,-1 0-115,9 3 1,-1 0 25,-15-8 0,2 1-24,25 7 1,-3 0-194,-3-7 199,6 3 1,0 1-140,-6 2 127,11-3 0,-2 1-50,-28 4-32,22 0 0,1 0-91,-18 0 94,14 0 1,2 0 60,-2 0-25,9-7 1,2-2 151,-9 5-83,14-11 0,1-2 340,-4 4-155,4-5 1,-1 1 177,-14 4-210,13-5 0,0 3 161,-13 11-289,9-9 1,1 1 26,-2 10-109,-13-5 1,11-2 0,-9 0-108,27-4 91,-16 5 1,14-1 0,-13-1-16,-30 1 0,-2 0 9,24 2 0,9 2 1,-10-2 15,-23-3 1,-1 1 19,21 5 1,9 2 0,-11-2-136,21-12 182,-8 14 0,3 2 35,-25-9 1,-1 1-90,9 7 1,0 0-50,-13-8 0,1 1 43,33 6 1,-3 2-212,-7-8 178,-7 6 0,13 3 0,-11 0-170,18-1 129,-24 0 0,8 0 0,-10 0-128,8 0 58,9 0 1,-2 0-91,-20 0 69,16 2 1,-1 4-153,-14 5 244,10-4 0,-1 4-30,-23 8-112,13-2 1,-3 1-209,-23 5-47,15 7 1,-1 0-483,-17-5 400,8 13 1,-2 1-608,-8-12 491,5 18 1,-3 3-926,-13-11 931,4 18 1,-2 2-580,-7-1 1023,-1 8 1,0 2-202,1 0 384,-1 12 1,-3 0 151,-7-7 66,4 14 0,-1 1 398,-5-7-180,0 16 0,0 1 234,0-5-504,3-25 1,1 9-1,-1-9 120,0 25-111,2 1 0,0-1 1,-5-6-118,6-11 0,3 15 1,-3-12 40,-4-24 1,2 0-118,8 37 0,5 15 0,-5-18-177,-6 0 201,3-21 1,4 10 0,-4-13-110,-6-1 119,7 15 0,0-1-105,-7-26 177,3 7 0,-1-2-64,-5-20 3455,-11 34-2886,8-47 55,-28 14 986,15-26 287,-38-1-459,14-9-270,-38 0-68,26 0-609,-27-7 0,-4-3-12,2-2-1113,6-1 1,-13-3 0,13 1-57,-17-8 255,10 9 1,0 1-731,-2-3 896,-10 5-311,0-7 520,27 8 1,-12 1-384,0 1 0,-12 1 1,-3 0-1,10 1 534,13 2 1,7 0-1,-7 0 159,-14-1 1,-9 0 0,0 1 0,11 1-107,-13 2 0,9 2 22,16-1 1,-4 0-28,-10 0 0,-10 0 1,11 0-14,18 0 0,-4 0-37,-19 1 1,-19 1 0,-2 1 0,17 0 51,9 1 1,-1 2-61,4 0 1,-15 1 0,-5 0 0,6 1 0,15 0 86,0 2 0,1 2-31,-9 4 0,-15 2 0,0 2 0,16-5-14,6-2 0,0 1 12,-10 3 1,-15 4-1,1 1 1,17-5 49,17-5 1,1 0-89,-1 0 1,-12 2-1,0 0 1,6-2 28,-21 3 0,0-1-36,26-3 0,-6 1 0,0 0 0,3-1-52,-1-3 1,3-1 0,-5 0-9,-5 2 1,-8 1 0,3-1-1,10-3-89,0-5 1,-1 0 85,5 2 0,-11 2 0,1 0 1,11-2-61,3-1 0,2-2 60,-11 3 1,-8 0 0,10-1-46,18-1 1,0-2 59,-27 0 1,-13-2 0,12-1-162,30 0 1,-1-2 74,-35-2 0,-14 0 1,17-2-215,-1-12 150,24 10 0,-8 0 0,10 1-220,-8-1 159,-9-6 0,2 2-193,20 12 209,-6-13 0,2 1-41,9 12 555,5-9 1,0 1-455,-2 10 182,2-10 1,1-1-242,4 1 156,-30-32-530,59 22-648,-26-30 98,26 21-260,-7-31 232,12 20 98,1-45 283,-3 33 383,2-2 0,-2-2-31,-10-6 577,15-5 1,3-1 313,-6 2-180,5-9 1,2-2 228,1 3-315,-2-15 1,0-1-105,5 1-7,-3 23 1,-1-10-1,0 9 182,2-25-278,-9 23 0,1 2-51,7-4 175,-7 7-309,-1-9 142,11 22 0,-2-2 65,-19-36-101,13 23 0,1-11 0,-2 8 387,-4 16 1,0 1-358,4-17 1,1-7-1,2 11 216,-5-15-257,0-2 0,1 1 142,5 12-106,-9 0 0,-3 4-323,4 24 57,0-19 70,-8 25-754,18 7 1039,-18 3-655,8 17 1924,-21 18 1,-13 21 0,-13 19-1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5.16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288 0 7533,'-32'48'179,"0"-1"1,-24 31-90,32-4 90,11 17-360,7-17 1,1 2-1522,5-16 0,0 1 1701,1 16 0,-2-3-720,-9 11 630,7-24-760,-18 20 670,8-56 370,-11 9 1,0-51 0,0-5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4:06.418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2234 299 21206,'-47'-27'-4054,"0"-2"2547,0-1 700,0-4-817,0 12 1249,0-4-30,0-1 365,0 7-847,-42-16 1253,32 24-34,-9-2 0,1 3 336,18 9-100,-23-3 0,2 1 149,28 4-175,-36 11 1,-7 3 819,10 1-715,12 5 1,-4 4 40,10-7 1,-2 3-90,-24 19 1,0 2-20,20-13 0,-1 1-144,-23 18 0,6 0 338,5-5-264,4 12-469,30-23 0,1 0-159,-13 12-117,5 13 0,5 9-405,24-7 0,5 2-157,-11-1 0,6 2-176,23 20 0,11-7-1482,10-16 1113,24 8 0,10-3-660,13-15 1280,6-4 1,7-1 248,-27-18 1,5-2 490,20 0 0,11-2 0,-5-1 167,-6-2 1,2-3 129,11-2 1,9-1 0,-14-4 540,-32-7 1,0-2-114,29-3 0,13-2 0,-11-1 148,-24 2 0,2-2-537,10-4 1,15-3 0,0 0-1,-13 1 272,-3 1 1,1-1-378,4-2 0,14-4 0,0 0 0,-14 4 170,-3 3 1,0-1-229,-6-2 1,12-4-1,-2 0 1,-12 3 114,-8 5 1,-3-2-158,14-8 1,8-5 0,-11 4 393,25-3-336,-29 0 1,-3-1 172,-5 4-28,-2-37-872,-32 23-268,-5-34-769,-21 31 214,-36-13 1,-12 0-771,-4 1 1540,-14 8 1,-19-4 0,8 8-118,20 15 0,-3 2 378,-11-4 0,-14-4 0,-1 0 0,12 4 204,1 3 1,-1-1 117,7 1 0,-13-4 0,-4-2 0,4 2 0,12 4 307,-8-3 1,-2 3 58,6 5 0,-14-2 0,-5 1 1,4 2-1,13 3 182,-13 1 1,-1 6-319,14 6 1,-12 3 0,-5 1 0,3 3 0,11 0 88,6 2 1,8 2-1,-9 6-252,1 3 1,-10 7-1,-6 4 1,0 1-1,5-1 1,9-3-1,-12 5 1,9-1-1,-6 3 1,6 2 0,1-1-1,-1 0 1,0 0-1,0 1 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4:11.684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2164 15673,'50'-84'22,"-1"1"0,1-1 0,-5 9 0,0 3 0,-2 12-1403,-2 21 1,-1 6 1725,7-8 0,0-1-114,0-1 1,3-1-132,17-10 1,2-2-50,-12 3 1,9-6 10,-4 12 0,14-7 1,5-3-1,-1 2 1,-8 5-358,3-6 1,-6 4 0,14-6 313,-18 15 1,10-6 0,8-4 0,4-2 0,0 1 0,-3 2 0,-5 4 0,-9 6 0,8-3-1,-9 6 1,-1 2 0,7-3 0,3-3 0,0 1 0,0-1 0,0 1 0,0-1 0,0 1-1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39:20.747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2494 683 12334,'-91'-24'-113,"1"0"0,0 0 0,-1 0 1,1 0-1,0 0 0,-1 0 1,0 12-1,11 7 0,-15-1 101,13-4 0,-17-4 0,-9-3 0,-6 0 0,3 2 0,8 5 0,13 5 0,21 8-533,-9 22 1,15 8 742,-31 6 1,18 1 30,50-5-336,-19-14 735,9 14-668,-1-6-1330,-7 16 1,2 5 1431,5 2-1190,-11 17 0,0-1 856,8-20-504,10 11 1,3 2 663,1-14-381,12 12 0,7 2 136,7-5 140,0 1 0,0 1-233,0 4 759,4-1 0,2 0-717,7-3 230,4-1 1,0-2-214,-1-12 192,10 4 0,0 2-76,-7 5 217,17-9 0,3-2 46,-7 8 61,43 10 1595,-14-12-1415,12-2-14,8-10 119,0 6-165,-4-14 0,3-1 9,-35-7 0,1 1 790,32 6 0,-4-4-844,-25-5-94,9-1 762,31 1-768,-32-1-1110,3-3 1,0-2 1029,-5-1-375,14 9 0,3 0 329,1-7 114,14 12 1,1 0 15,-4-12-16,-1 12 0,-1-2-38,-1-18 44,-25 10 1,0 1 424,36 2-422,-17-7 20,17 13-40,-41-15 1,0-1 33,27 12-40,-28-8 1,2 0 16,0-3 0,-2-1-20,18 10-626,17-6 1,2 1 648,-8 7-23,-9-11 1,3-2 725,-14 1 0,-5-1-795,27 2 106,6-5 1,1 0 21,-2 12 37,-13-15 1,-2-2-216,2 9 47,-17-5 0,0 0-56,23-2 55,-28 2 1,0 0-80,30-4-6,2 0 77,4 4 0,4 0 95,-33-3 1,-1 1-10,31 2 1,2 0 8,-25-4 0,-5 0 5,32 0-7,-37-1 0,2 2-1,0 3 1,-2 0-16,26-2 10,-4 2 1,1 0-1,13-4 5,-35 0 0,3 0-1,8 0 1,-1 0-4,28 0 2,-5-4 1,0 0 11,5 2-7,-16-3 1,13-2 0,-12 3-528,-27 2 1,-2 1 527,48-3 0,0 0-5,-39 4 0,-5 0 2165,27 0-2166,15-4 1,4 0 110,-50 3 1,1 0-113,35-4 0,14-2 1,-14 2-2,-30 4 0,-2 0-28,20-4 0,8-2 0,-11 2 35,21 3-4,-17-4 0,13-4 1,-11 1 6,-21 3 1,1 0-5,26-4 0,13-3 1,-17 1 103,8-9-98,5 7 0,1 1 5,-9-6 27,7 6 1,3 0 147,-41 3 0,1-1-192,14-3 0,7-2 0,-6 2-49,-9 4 0,0-2-16,10-6 1,7-3-1,-4 0-35,10-8 1,-4 0-110,-4-1 0,-1 0 110,-7-1 0,-4-1 113,-10 1 0,-4 0 11,32-12-27,-2 0 0,-4-1-91,-14 0 94,19-7 0,-1-2 254,-27 5-209,20-7 0,-3-1 508,-24 2-554,-1 1 0,-2 0 3,-13-1-2,4 2 0,-1 1 0,-14 5 1266,8-3 0,1-6-1266,-1-40-90,0 12 46,-10 26 1,-1 2 56,-2-5-3,0-14-9,-13-15-1,-13 43 0,-7-6 0,-4 3 0,-5 12-1741,-13-7 1,-2 1 1696,0 1-992,-10 2 0,-2 1 998,-10 4 38,0-12 0,-1 1-1,-3 16-797,-10-17 1,-2 1 797,-2 19-1,21 0 1,1 2-273,-19 7 273,0-1 0,-3 0 0,-10 1-45,26 8 0,0 1 45,17 0 0,-3 0 0,-37-1 0,-6 1 0,14 0 0,-4-1 0,1 1 0,-6-1 0,4 2 0,-8 2 0,-2 0 0,22-2 0,-8-1 0,1 0 0,10 1 0,-3 2 0,-2 0 0,-2 0 0,-13-1 0,-1 0 0,11 0 402,-8-3 0,2 2-380,15 4 1,-9 2-1,1 1 1,10-3-23,-9-4 0,-3 0-18,13 4 0,-13 0 0,-4 1 0,3-1 0,11 0 18,-22-6 0,-2 0 0,10 3 0,-17-1 0,-5 0 0,5 1 0,17 1 0,-12 0 0,1 0 0,20 1 0,-12 0 0,-5-1 0,4 1 0,11 1-30,6 2 0,7 1 0,-8 2-6,-11 1 0,-14 0 0,-4 2 0,5 0 0,12 1 51,8 1 0,9 1 0,-8 2-33,-4 2 0,-11 3 0,-3 1 0,3 1 0,12-1-72,4 1 0,8 1 0,-4 2 45,2-2 0,-3 2 0,-3 2 0,-2 2 45,-1 2 0,-4 4 0,-1 0 0,2 1 0,7-2 0,-16 9 0,6-2 0,-5 3 0,10-4 0,0 0 0,0 0 0,0 0 0,0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39:27.848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47 1474 9190,'-13'-19'-2482,"3"8"2584,-1-5-271,9 5 64,-9 1 79,22-6 300,-9 5-203,30-16 5,25-35-219,-22 29 1,6-4 198,8-10 0,11-10 1,3-3-1,-5 6-491,-4 5 1,-2 4 0,9-8 448,1-2 1,9-9 0,6-6 0,1 1 0,-4 3 0,-7 8 0,12-7 0,-8 8 0,6-5-1,-8 4 1,0 0 0,0 0 0,0 0 0,0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0:11.147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1 244 11142,'0'-21'-2444,"0"4"1599,0 17 1690,0 0-339,10-8-481,-7 5-7,7-5-4,-10 8-14,0-8 0,0 6 0,0-6-634,0 8 634,11 0 325,-9 0-1,19 0-89,-8 8-485,11-6 844,-11 6-120,29 0 72,-24-5-595,37 13-81,-29-14 185,8 6-161,-10-8 357,9 0-212,-6 0 211,27 0-163,7 9-100,12-7 130,-13 7-146,16-9 135,-35 0-115,13 3 1,2 2-26,2-3 19,41 6 70,-49-8-24,5 0 1,-1 0-19,-4 0 18,25 0 1,-1 0-32,-24 0 8,19 0 1,3 0 24,-4 0-25,-7 0 0,1 0 27,3 0-203,-12 4 1,4 0 133,39-2 70,-30 2 0,-1 0-63,34-4 23,-1 4 0,-2 0-354,-13-1 353,-9-1 0,14 1 0,-12 0-7,23-3 16,-29 0 1,9 0 0,-8 0 11,-17 0 1,2 0 21,32-5 0,15-1 0,-12 0-22,-28 5 1,-1-2-18,22-6 1,10-4 0,-10 2-321,-21 5 1,-1 0 317,13-5 1,9-2-1,-8 1-17,-8 2 1,3-1 10,5 3 1,15-1-1,-1 0 1,-13 1-1045,-5-4 1,-3 2 1040,9 4 1,8 0-1,-7 0-13,1-3 1,-3 1-1122,13 7 1,0 0 1138,-9-7 1,3 0 3,-4 7 0,5 2 1,-10-3 48,-19-6 0,1-1-50,27 4 1,11 3 0,-13-1 12,15-7-410,-26 4 1,9 0 0,-17 1-194,-13 3 287,4-3 1,-1 1-302,-14 4 1103,19 0-1112,-32 9 2571,-5 9-2473,-32 4 574,-12 4 1,-24 1-1,-13 2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1:21.165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3528 673 21196,'0'-21'-5751,"0"-12"4164,0 29 884,0-20 280,0 13 142,0 0 80,0-5 140,0 14-994,0-6 1055,0-1 0,0 7 270,0-6-270,0 8 1145,0-9-1145,0 7 0,0-14 0,0 6 90,0-17-90,0 15 0,-11-30-282,9 20-946,-30-24 825,6 0 375,-15 14 0,-7 0 285,-30-29-474,37 32 1,-2 3 430,-32-10 52,24 17 0,0 3 708,-33 2-2105,12 0 0,0 3 2447,-3 11-1625,-12-1 0,-1 2 1212,-4 7-635,3-4 0,3 2 778,21 13-651,5-5 1,-1-1 455,-6-1-590,-10 9 0,-1 0 364,-5-7-471,12 3 0,-2 1 27,19-3 1,1-2-84,-8-3 1,2 0 48,-28 17-75,-9-8-88,54-1 296,-47 10-220,47-8 274,-44 24-112,44-22-128,-2 8 1,-1 0 51,4-4-158,-8 7 1,1 2 86,3-2-224,6-2 0,0 1 1938,-8 6-2151,-10 25-178,7-31 375,15 7 0,2 0-221,-6-13 219,4 24 0,4 2-463,13-21 273,-4 23 0,2 2-554,7-19 446,2 14 1,-1 1-296,-12-6 370,12 6 1,1 0-353,-13-6 424,12 5 0,1 1-139,-13-6 356,16 6 1,3 0-262,-5-15 288,-1 56-114,9-58 2387,-9 19-2251,11-2-468,11 23-24,-9-12 20,9 25 188,-1-41-311,-7 51 439,7-48 52,-5 14 0,1-2-266,7-23-61,10 56 328,-10-53-40,4 12 0,-2 4-2,-10 1-885,10-10 1,1 0 640,-3 22 108,8-17 1,3 2-133,4 22 415,6-4 1,-2-2-219,-14-17 176,20 6 0,-3 0-44,-24-4-137,19-5 0,2-1 287,-16 1-75,15 5 1,3 0 171,-2 1-107,0 3 1,1-2 99,4-13 40,-10 7 0,3 6-146,6-6 0,-1 0 41,-9-7 1,0 1 1338,7 7 1,-1-4-1207,5-3 6,-1 1 69,9 14-90,-9-29 18,8 10 0,1-1 279,2-13-91,13 13 1,-2 0 254,-24-16-287,10 3 1,-2 1 101,-13 2-236,18 2 0,3 2 203,-3 8-346,3-8 0,-1-2 1547,-10-3-1810,37 29 148,-34-27 47,11 4 1,3-3 126,2-9 79,-13 1 1,-1-2 0,3-12 68,2 10 0,1 0 42,10-8-18,0 7 0,0 0 233,3-9 135,18 15-311,-31-17 522,15 7-493,6 1-246,-6-5 11,-4 3 0,-2 1-109,-1-5-1648,-2 2 1,-3 0 1543,-11-4-77,11-1 1,1-2 260,-7-5 11,18 7 1,1-1 85,-8-6-180,8 6 0,-2 1 188,-17-7-113,17 6 0,0 0 80,-17-6-66,23 2 1,2 0 10,-12-4-12,-5 0 1,-1 0 71,6 0-95,32 0 106,-6 0-125,-22 0 1,-2 0 3130,6 0-3096,2-4 0,-2 0 64,-18 2 100,8-1 1,4-2-162,22-3-56,-26 7 0,1 0-26,40-8 15,-30 8 1,-4 2-58,-8-1-4,19 0 0,-3 0-72,-31 0 54,36 0 1,3 0-71,-21 0 56,5 0 0,4 0-2871,27 0 2840,-9 0 90,-28 0 1,2 0-267,38 0 257,-36 0 0,5 0 68,23-4 0,-2 0-41,-34 3 1,0 0 68,35-7 1,-5-1 47,-17 7-99,1-5 1,14-3-1,-10 3 115,18 2-118,-6-2 0,15-3 0,-16 2-9,5 6 34,-8-2 1,15-2 0,-14 0 163,17-4-172,-29 6 0,9 1 1,-11-1 42,21-3-76,4 2 0,2 1-43,-44 3 1,0 0 21,16-2 0,9-1 0,-13 2 245,11 2-332,2 0 1,-1 0 2812,-17 0-3017,41 0 29,-8 0 64,-23 0 258,18 0 0,1 0 55,-19 0-101,29 0 1,-1 0 72,-33 0-1412,13-4 0,-1 0 1591,-17 2-1297,17-3 1,1 2 1285,-2 3-448,3 0 1,0 0 21,-9 0-601,3 4 0,-1 0 594,-10-2 529,21 6 1,0 1-681,-18-7 206,-2 3 1,-2-1-145,-20-4 1033,15 0 1,-1 0-396,-14 0-151,26-8 1,-2-1 292,-29 4 77,42-28 295,-50 20-1538,29-22 1152,-26 14 1200,36-30-1653,-36 17 104,26-27-636,-29 21-292,29-22-22,-37 29-1850,24-27 1909,-19 37 2451,4-37-2599,7 35 1042,10-52-551,-26 50 741,35-49-628,-27 26 171,0-8-150,5 12-135,-18 11 3618,0 14-3693,8-30 266,-18 17-548,7-28 120,1 23 247,-9-31-226,19 26 402,-8-43-143,11 43 237,-11-18-201,8 16 759,2-18-239,3 13 92,8-20 190,-20 40-640,17-29 615,-26 35-854,26-43 701,-28 43-672,8-27 204,-1 31 247,3-14-51,21-35 129,-8 22-1816,-3 0 0,-1 1 2036,-7 5-450,17-37 531,-30 44-610,19-58-374,-18 64-2097,-3-48 1880,-3 54-354,-18-45 5,8 33 192,-21-44 46,8 38 827,-8-46-582,11 41 282,-1-50-37,1 45 328,1-3 1,-1 2 298,-6 5-188,-3-10 0,-1 3 139,4 26 945,-3-12 1,-1-5-774,-17-21-289,15 27 1,0-1 566,-15-35-402,-15 5 3442,36 28-3535,-13-9 1,-2-1-55,-1 2-86,-4-10 0,-1 0 34,8 14-20,-11-10 0,-1 0 219,7 9-199,-12-6 1,-2 2 16,6 8 81,-25-10 1,-2 2-1329,14 11 1450,-1 2 0,-3 0-309,-20 0 395,38 23 1,-1 0-61,2-3 1,-4 0 49,-37-1 0,2 3 380,11 2-454,-12-8 1,3 2 188,33 16-192,-28-17 1,-2 0 55,19 15-189,-30-10 0,2-1 11,33 6-78,-13 6 0,1 0 66,17-3-1426,-16 7 1,-3 2 1598,4-1-1078,-14-1 0,-1 2 1100,-6 7-312,-1-4 0,1 2 303,8 14-154,14-15 1,3 0 9,6 12 369,3-15-763,6 1 1,1 2 330,3 3 669,-3-8 0,-3 2-857,-15 14 121,4-10 1,-2-1-190,-17 5 148,-7 0 0,3-3 1968,27-5-1978,-18 6 1,0 1 0,21-7-590,0 6 1,0 1 731,-3-7 2,-3 6 1,-1 0-82,-6-6-269,18 6 0,0 0 281,-23-6-92,15 7 1,-2-1 35,-32-6-56,19 6 0,4 1-19,20-7 18,-16 2 0,-2 0-75,-1-4 85,1 0 1,1 0-198,5 0 156,8 0 1,-4 0-129,-37 0 138,44 0 0,0 0 2730,-36 0-2761,33 0-4,11 0-13,-21 0 90,16 0 90,-48-8-207,67 6 91,-20-11 1,1 1-312,18 8 222,-19-12 1,-4-1-126,-8 4 1063,-6-14-1339,27 17 192,10-7-112,-13 7 260,8-9-2849,-37 1 2998,45 8-1495,-45-15 1339,37 21 640,-29-30-692,-24 13 563,35-8-417,8 12 0,1-1 202,-12-19-464,-3 6 138,-5-4 74,0 0-568,16 20 3664,-16-18-3290,11 23 402,-35-10 55,24 10-535,-8 5 1,1 2 641,12 3-1377,-23 10 1,0 5 1783,12-1-687,-11 25 0,-5 7 0,32-15 0,1 2 0,-24 22 0,0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1:43.632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24 224 12336,'-13'-39'-1787,"2"4"1595,11 16 496,0 0-122,0 0-60,11 1 427,2-1-70,0 0 117,8 1-65,-19 7-187,30 4-365,-17 7-192,30 0 159,-9 0 1,-9 0 0,-7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1:43.865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24 1903 11581,'-13'18'1152,"3"-8"-575,10 7-1011,0-15 173,0 14 87,0-5 50,0-1 31,0 7 306,0-15-603,0 23 6,0-21 384,0 21 90,10-23-192,24 7-305,-16-26 776,55-37-3143,-31-8 3068,-1 12 1,10-9-175,-4 1 0,6-9 0,3-3 0,-3 5 36,0 1 0,-1 3 1,10-9-124,-14 15 1,7-9-1,6-6 1,2-2 0,2-1-1,-2 2 1,-3 5-1,-5 8-142,16-12 0,-7 10 0,1 1 1,5-6-1,-6 2 0,4-5 0,3-3 1,0 1-1,-3 4 0,-5 8 0,-5 9 1,0 1-1,0-1 0,0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9.8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49 6183,'23'-10'90,"-10"1"0,-2 9 90,-11-8-180,0 6 90,0-6-90,0 8 90,0 0 90,0-9-270,0 7 270,0 10-180,0 5 90,0 39 0,0-27-90,0 43-90,0-35-3392,0 46 3572,0-44-90,21 34 0,-6-55-180,19 11 180,-21-25-180,8 0 180,-18 0 0,18-8-90,-19-3 3482,9-15-3122,-11 5-270,0 2 0,0 2 90,10 15-90,-7-7 90,18 9-90,-8 0-90,31 9 90,-26 1 0,45 1 0,-44-3 0,35-8 0,-27-8-90,6-3 180,-19-7-180,-4-9 180,-10 15-90,-10-13-180,7 14 180,-39-7 0,24 7 90,-47 3-90,36 8 90,-37 0-180,48 8 270,-13 3-90,31 7-90,0 10 0,0-8-90,42 7 90,-32-17-360,74-1 270,-53-9-90,37-17 90,-31 13-269,17-37 449,-35 35-90,23-19 179,-40 25-179,9 0 360,-11 0-180,0 8 0,0 2-90,0 9-270,0 8 270,10-6-360,3 14 270,0-23-180,8 5 180,-18-9-180,39-6-89,-35-2 179,35-2-90,-39-15 180,18 15 0,-19-6 0,19 8 0,-18 0 0,18 0 0,-19 0 0,9 0 0,-1 0 0,3 0 0,11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0.5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95 235 7533,'-37'-8'0,"3"6"-450,21-6 180,3 8 180,10 8 0,0-6-90,0 14 180,0-5 90,0-1-180,0 15 180,0-21-180,10 13 90,3-17-90,21 0 90,-18-9-90,15-18 90,-28 5 0,7-30 90,1 21-180,-9-23 270,9 23 0,-11-12-90,0 30-90,-11-12 90,9 23 0,-9 10-270,11 5 270,0 30-180,0-3 90,0-1 0,11 21 0,-9-35-90,30 35 90,-27-45-90,26 26 0,-18-37 90,11 13 0,-1-17 0,22 0 0,-27-9 0,34-1 180,-46-9-90,36-7-90,-37 5 0,37-6 0,-37 8 0,37 0 90,-37 1-270,26-1 180,-28 9-90,18-7 0,-19 15 270,-2-14-180,-2 14 90,-19-6 0,8 8 0,-11 0-90,11 0 90,-8 0-180,19 0 90,-9 8 0,11-6 0,0 6 0,0 0 0,11 2-180,12 9 180,-7-9 0,26-2 0,-27-8-90,30 0 90,-19 0 0,8-8 0,-11 6 180,1-6-90,-11 8 0,8 0-180,-19 0 180,19 0-360,-18 0-90,18 8 180,-8-6 180,10 6 0,1 1 0,-1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5.3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0 162 7533,'24'-18'0,"0"-1"359,0-9-179,-10 7 0,7-15-90,-8 24 90,11-14-90,0 24-90,0 10 0,0 5 90,0 48 0,0 18-90,-11 11-450,-2-33 0,0-4 271,2-1-991,11 2 1170,-11-44 0,19-27 0,-5-14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0.9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47 188 6813,'-23'10'-630,"10"6"630,2-14 0,11 15 0,11-7 0,-9 0 0,19 7 0,-8-15 180,11 15-180,-1-15 0,22 14 0,-6-14 0,39 15-180,-36-15-3212,34-2 3392,-58-10 0,35-17 0,-38-11 180,19-34-180,-31 26 0,-16-30 90,-13 61-90,-8-18-180,-21 31 180,13-6-359,-36 8 359,38 0 0,-15 16-90,29-3 3482,-8 30-3392,21-20 0,3 12 0,10-7 0,0 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1.3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 1 7533,'-13'0'-720,"2"8"540,11-6 270,0 14-180,0-14 0,0 15 90,0-15-90,11 15 90,-9-7-90,19 0 90,-8 7-180,11-15 180,-11 7-89,8-9 178,-8 0-89,10 0-89,1 0 268,-11 0-89,-3 0 90,1 0 180,2 0-360,0 0 90,18 16-180,-25-12-360,35 29 270,-35-20 180,25 5 0,-18-1 0,11-6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1.5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95 0 7533,'-13'0'0,"-8"8"-990,8 3 900,0 7-90,2 10 90,11-8-89,0 65 269,0-44-90,0 38-180,0-35 270,0-13-90,-10 22 0,7-21 0,-7 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2.16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48 216 7533,'-24'-35'-720,"11"4"810,3-7 0,10 20-270,10 10 90,3 8 0,0 0 90,8-9-90,3 7 90,33-23-270,-5 13 270,6-7-90,-24 10-89,-21 9 89,29-8 0,-34 6 90,23 2 90,-31 2 179,0 23-89,-10-12 90,-4 22-270,1-23 90,3 13-180,10-23 180,0 15 0,0-15-180,0 15 180,0-15-180,0 14 90,0-14-90,10 7-90,-7-1 180,7-6 0,1 7-180,2-9 180,10 0-90,11 0 180,-7 0-180,7-9 270,-21-1-90,18-17-90,-26 14 90,27-12-90,-30 23 90,9-14-90,-1 14 90,-7-6-90,18 16 0,-8 2 0,0 8 0,8 10 0,-19-7 0,30 5 0,-27-15 0,16-3 0,-11-8 0,3 0 0,11 0-90,-1-8 90,1-3 0,-11 1 90,-3 2 270,1-1-360,-9 7 180,19-6-180,-18 16-360,28 19 270,-15-4-629,39 21 719,-26-32 0,15 13 0,-20-15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2.5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93 7533,'-13'-28'0,"-8"9"-450,18 2 270,-17 15 0,17-14 90,-7 14 90,10-7 0,0 9-360,0 9 91,0 1 89,0 25 180,10-12 0,-7 12 0,17-16 0,-17 8 0,8-6 180,-1 5-180,-7-7 179,7-9 91,1 15-90,-9-21 180,30 29-270,-27-20 0,37 14-180,-27-17 360,51-1-270,-46-18 180,64-18-180,-73 5 180,30-30-180,-30 21 179,-9-31-89,-2 28-3931,-34-9 3481,6 33-434,-38 10 434,38 10-180,-27 17 540,29-6 0,2 30 0,14-26 0,31 27 0,-6-23 0,19 8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2.7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165 0 7533,'-37'0'0,"3"0"180,21 0-90,-8 0 89,19 0-808,-9 8 359,11 11-90,0 26-488,0 13 0,-21 8 0,-5-1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3.7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 85 6903,'-13'-10'-630,"3"3"900,10-2-90,10 7 0,3-15 0,11 15-90,-1-14 0,1 14-360,31-15 0,-24 15 90,45 2 180,-47 2-3572,25 32 3572,-38-20-2,5 46 92,-31-35 270,-14 27-90,-2-31-180,-8 5-90,10-7 180,1-1-360,10 1 90,2 16-90,11-20 3437,21 26-3347,-5-28-43,39 39 133,-26-28 180,15 20-270,-20-17 450,-11-6-540,-3 5-360,-20-7 271,7 0 269,-7-9 0,10 7 0,0-7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3.8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47 94 7533,'-10'-21'90,"7"-4"90,-18 15-91,19 0-358,-9-7 179,11 15 0,0-6-810,11 8 900,-9 8 0,19 2 0,-8 9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4.38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0 264 7533,'0'-71'-810,"0"11"720,11 41-90,2 1 180,10 8 0,-10-7 0,8 15-90,-18-6 180,28 8-90,-26 0 0,16 8 180,-21 2-180,0 17 90,0 2 0,-21 25 0,16-21 0,-26 36 0,28-53-180,-18 34 180,19-46-450,-9 4 360,11-18-180,21-42 180,-16 17-90,37-44 180,-16 30-180,1-8 90,-7 20 180,1 2-90,-5 23 90,28 12-180,-17 12-90,27 32-90,-14-14-90,17 25 90,-20-16-179,-3 15 359,-21-23 0,-13 13 0,-13-15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4.7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94 168 7533,'-36'-10'0,"2"-7"-90,21 15 90,2-14 90,11 13-540,0-5 180,0 8-90,0 0 360,11 0 0,2 0 0,10 0-90,1 0 90,-11 0 0,18 0-180,-5 0-179,53-8 359,-24 6 0,34-23 0,-50 21 0,16-30 0,-40 30 270,17-12 89,-30 7 271,9 7-360,-11-6 90,0 16-450,10 3 90,-7 7-180,18-7 90,-8-3 0,21 0-90,-19-6-180,38 7 270,-35-18 0,16 7 0,-24-14-180,1 5 181,2 1-91,0 2 90,8 8 90,-18 0 0,17 0 0,-7 8 0,11-5 0,0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7:00.7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3212 152 11629,'-37'0'-900,"13"0"450,2 0 270,20 0 1,-20 0 179,9 0 89,0 0-178,-9 0 89,20-9 89,-9-1-89,11-1-89,-10 3 178,7-1-178,-18-2 89,18 1 0,-18-7 0,7 15 89,-10-15-89,0 6 0,-10-7 0,-4 7 0,-9 3 0,9 8 0,-50 0 0,62 0 90,-70 0-90,77 0 0,-58 0 0,56 0 0,-64 0 0,74 0 0,-74 0 0,63 0 0,-65 8 0,44-6 0,-48 15 0,38-15 0,2 9 0,1 3 0,5-1 0,-20 0 0,-1 1 0,16 5 0,-26-5 0,-3 0 0,7 7 0,-5-6 0,-3-2 0,-2-3 0,3 0 0,1-3 0,-5-4 0,17-1 0,-11 2 0,10-2 0,-29-2 0,-5 0 0,2 0-179,19 0 179,7 0 0,0 0 0,-10 0 0,26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5.57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49 134 7533,'-24'-49'0,"11"11"1259,2 10 0,11 18-989,0 1-270,0 9 0,0 9 180,0 10-90,0 27 90,0 5-90,0 15 90,0 6 0,0 5-180,0-16 0,0 1-702,0 25 1,0 3 566,-1 4 0,2-8 225,10 7-90,-12-23 0,5 1-225,15-17 1,4-6-586,7 19 450,7 5-719,5-72 809,-36-13 270,26-48 0,-19 25 0,11-27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5.2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259 76 7533,'-26'-11'0,"5"-5"90,11 14 90,-3-15-1,-11 15-179,1-6 90,10-1 90,-8 7 0,8-6-360,-11 8 180,11 0-90,-8 0 180,8 0-360,0 0 91,3 0-91,30 16 180,-4-3-90,60 39 90,-42-27-207,42 27 207,-50-32 0,29 24 90,-37-21 0,24 12 0,-40-25 360,9-1-270,-11-9-90,-11 0 450,-12-9-154,7 7-206,-15-22-90,28 11 0,-7-14-359,10 0 359,0 6-270,10-6 180,-7 17-180,39-7 180,-35 7 0,35-1 180,-39 3-90,28 8 180,-15 0-180,7 0-90,9 0 90,-17 8 0,19-6-90,-10 7 90,-1-9-180,1 0 0,0 0 180,-11 0-90,18 0 180,-15 0-90,7 0-180,-2 0 90,-18 0 90,7 8 0,1-6 0,2 6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5.46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95 19 7533,'-39'-10'-630,"-3"2"450,39 8 90,-7 0 90,10 0 90,0 8-90,0-6 270,10 15-90,14 2-90,2-6 0,8 11-270,-11-14-90,22 26 180,-27-22 0,24 36 90,-39-36-270,7 30 270,-10-23-629,0 5 629,0-15 0,10-3 0,4-8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5.64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0 7533,'-13'8'-990,"-8"3"1080,18 7-90,-7 1-180,10 8 270,0 10-180,0 3 90,0 30 0,0-26-270,-11 26 270,9-22 0,-9 8 0,11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05.7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 57 7533,'-13'-19'-900,"3"8"720,10 3 0,0 8 270,0 0-180,10 0-89,24 0 89,-5 0 90,26 0 0,-29-8 0,8-3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48.714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71 300 8173,'-13'-19'-1369,"-8"8"1475,19 3 202,-9 0-739,11-3 597,0 1-112,0-7-103,0 7 67,0-9 51,0 1 92,0-9-127,-10 7 3,7-8 132,-7 2-211,10 13 222,0-12-180,0 14 90,0 1-180,0 1 90,0 26 54,0-13-133,0 39 122,0-29-43,10 46-20,-7-36 98,18 54-108,-19-52 109,9 34-99,-11-39 20,0 23 0,0-30-90,0 28-70,0-30 82,0 7 108,0-11-378,0-8 285,0 0 0,0-8 1,0-2-1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48.972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71 38 8173,'-23'-11'-914,"-1"2"783,11 9 190,3 0-204,10 0 62,0 0-156,10 0 284,-7 0-65,18 0 0,-8-7 0,10-3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0.71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0 243 7533,'0'-48'-1439,"0"10"1888,0 4-359,0 13 0,0-6-180,0 17 0,0-7 180,0 7-90,0-9 0,0 9 0,0 1 0,0 26 0,0 12 0,0 2 0,0 13-3302,0 1 3302,0-3 0,0 20-80,0-6 80,0-6 0,0 12 0,0-23-90,0 40-90,0-42-270,0 32 450,0-57 0,11 5 0,2-26 0,10-1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1.26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24 113 7533,'-13'-11'-1709,"2"3"1889,11 8-90,0 0-90,0-9 0,0 7 89,0-6-89,0 8 90,0-8-90,0 6 0,21-24 0,5 14 0,1-7 0,-7 12 0,1 7 0,-5 0 90,18 0 0,-21 0-90,-2 0 90,-1 7 0,-7 21-90,7-6-270,-10 47 270,-10-42 0,-3 49 0,-11-51 180,0 27-180,1-23 180,-1 8-180,11-16 0,3 4 90,10-23-90,10 7 0,3-9-270,21-9 90,-7-1-89,27-9 269,-35 9-270,43-7 270,-54 15 0,34-6 0,-39 8 0,7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1.59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71 131 7533,'-37'0'-900,"14"0"810,12 0 0,11 8-90,0-6 270,0 15-90,0-15 90,0 15 0,0-7-90,0 9-90,21 8 180,-5-6-3482,39-3 3392,-27-10-331,48-16 331,-45-3-90,45-24 90,-57 13-91,12-39 91,-31 37-90,0-28 180,-11 32-180,-22-8 90,14 18 90,-33 2 19,15 8-109,-2 0-179,-16 8 179,40 2 0,-17 18 0,30 0 0,-9 10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1.89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48 235 7533,'0'18'-1709,"0"-7"1889,0 5-90,10-14-90,3 15 179,21-15-179,-18 6 0,26-8 90,-16-8-90,0-10 0,26-20 0,-33-1 90,15-23-270,-24 28 180,-10-26 0,-10 46-90,-24-19 90,15 31 90,-54 2-180,63 10-3302,-74 25 3213,74-4-1,-32 15 180,31-17 0,9 6 0,-19-6 0,8 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6.0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57 7533,'-53'-18'1889,"10"7"-1530,43 2-359,0 1 180,0 6-450,43-7 270,-11 9-359,59 9 179,-38 2-270,13 2 0,1 1 360,-3-1-270,4-3 1,-3-4 269,-22-6 0,23 0 0,-39 0-90,-3 9 360,-14-7-90,-10 7-90,0-1 1259,-10 37-1079,7-10 90,-18 46-270,18-39 270,-8 29-360,22-36 90,2 17-180,11-39 90,11-13 0,-8-13 90,-3-23-90,7-2 90,-25-2-3212,26-32 3212,-30 37 473,20-35-473,-20 55 629,9-1-539,-11 34 630,-11 71-360,-2-28-121,-2 0 1,-6 13 0,1-8-281,1-14 0,-4 2 71,-15 26 0,-7 13 0,5-9 808,10-17 0,-1-1-808,-11 5 0,-7 4 0,7-6 105,12-10 0,4-6-1007,-8-3 0,9-5-658,25-1 1261,16-35-91,19-9 360,-1 0 0,4 8 0,10 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3.21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94 6183,'0'-21'180,"0"5"-180,0 7-180,0 7 180,0-7 90,0 1-90,0 6 0,0-6 90,0 0-90,0 6 0,0-7 0,0 9 0,0 0 0,0 9 0,0-7 90,0 6-90,-10 0 0,7-6 90,-18 15-90,19-15 180,-9 15-180,11-15 0,0 14 90,0-14-90,0 7-90,0-9 90,0 8 0,0-6 0,0 7 0,0-9 0,-10 0 0,7 0 0,-7 0 90,10 0-90,0 7 0,0-5 0,0 6 0,0-8-90,0 0 90,0-8 0,0 6 0,0-5 0,0 7 0,0 0-180,0-9 180,0 7-90,0-6 90,0 8 0,0 0 90,0-9-90,0 7 0,0-6 0,0 8 90,0 0-90,0 8 0,0-6 0,0 15 90,0-15-90,0 7 0,0-2 0,0 4 0,10-1 0,-7 7 0,7-15 0,22 23 0,-25-12 0,35 22 0,-29-23 0,11 21 0,-11-20 90,-3 13-90,-20-15 0,-3 5 0,0-14-90,-8 6 90,8-8-450,-11-8 450,11 6-90,3-14 1,10 14-1,21-23 0,-16 13 90,26-7 90,-28 2-90,18 7-90,-19-9 449,19 9-359,-8-7 90,0 15-90,-2-14 180,-11 14-90,0-7 0,10 18 0,-7 1 0,28 17-180,-15-15 180,18 13-180,-10-23 90,9 6-90,-17-8 90,36 0 0,-44-8 0,34-10 0,-39-3 0,7-6 0,-10 8 0,0-16 0,-10 12 0,-24-4 0,15 11 0,-43 14 0,43-6-3392,-35 8 3392,38 0 0,-15 25 0,28-19 0,3 35-90,3-29 90,28 15-180,-26-16 180,58 14 0,-53-13 90,43 24-90,-51-16 3482,19 15-3302,-18 11 0,7-5-180,-10 5 0,0-3 90,0-28-360,-10 26 90,7-28-90,-7 5 270,10-10-539,0 1 539,0-7 0,10 7 0,-7-1 0,7 2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3.5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95 57 7533,'-13'-11'-1260,"2"3"1081,11 8-1,0-9 180,-10 7 0,7-6 90,-7 8-90,10-8 90,0 6-90,0-6 89,0 8 361,0 0-630,0 8 270,-11-6-90,9 14 0,-9-5 0,11 7 90,-10 34-90,7-25 0,-7 66 0,10-56-180,0 59 90,0-61-359,10 42 449,-7-52 0,18 27 0,-19-32 0,9 7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3.7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57 7533,'0'-21'-1709,"0"4"1709,0 9 0,11 6 0,2-6 0,10 8 0,11 0 0,-8 8 0,8 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5.65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71 205 7533,'-24'-10'0,"11"2"-450,-8 0 270,19 6 90,-9-6 90,11-1 90,0 7-90,0-6 0,0 0 90,0-3-90,11-7 90,2-1-180,10 0 90,1 1-90,10-1 0,-8 9 0,8 1 90,-21 1 0,18 6 270,-25-6-270,25 8 90,-28 8-90,7 2 0,-10 9 0,0 8 0,0-6 0,-10 22 0,-4-20 180,-9 37-180,-1-35 90,11 18-90,3-24 0,10-9-90,0 15 180,0-12-180,0 14 0,0-9 0,0-7 0,21-3-90,-5-8 0,28 0 0,-28 0-90,36 0 1,-44 0 269,44 8 0,-36 3 0,18 8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2:55.9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118 38 7533,'-37'0'-900,"3"0"810,21 0-90,-8 0 180,19 0 0,-9 0 0,11 0 0,0 0-90,11 8 90,-9-6-179,19 7 89,-8-18 0,11-1 180,-11 0-180,-3 1 90,1 1 359,-9 6-359,-2-6 0,-2 8 90,-19 0 90,18 0-180,-18 0 0,19 0 0,-9 8 0,11 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32.14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47 0 7533,'-23'36'0,"10"-13"-270,2 37 180,11-27-90,0 13 270,0-11-180,0-6 0,0 8 90,11 9-90,-8-15 0,28 21 0,-26-37-270,26 18 360,-17-31 0,9 14 0,1-5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5:43:32.38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48 94 7533,'-13'-10'0,"-8"-7"-90,18 15 90,-7-14 360,10 14-630,0-6 180,0-1 90,0 7 0,10-6 0,35-1-90,-3 7 90,36-6 0,-28 25 0,7 4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38:56.84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212 57 7533,'-68'0'-990,"16"0"1080,5 0 0,16 0 90,28 0-180,-7 0-90,10 0 0,10 0 180,-7 0-90,18 0 0,2 0 90,14-8-180,62 6 180,-28-6-719,-5 7 0,13 1 1,-7 1 583,-19-1 0,1 0 45,17-1 0,10 1 0,-3 1-574,5 3 0,1 0 574,-12-3 0,4-1 0,1 1-30,4 1 0,3 1 0,-1 0-343,1-3 1,-1 0 0,-2 0 372,-14 0 0,-2 1 0,7-2 22,14-2 1,10-2 0,-1 0-1,-11 1-22,2 2 0,3 0 18,-9-2 0,16-2 0,5 0 0,-6 1 0,-15 1-18,3 3 0,-2 0 0,-10 0 0,11-1 0,5 0 0,-1 0 0,-9 1 30,7 0 0,-6 1 0,5 1-542,4 1 0,6 0 1,-1 0-1,-6 0 512,-4-2 0,-5 0 0,7 2 18,-4 3 0,9 2 0,3 1 0,-4-1 0,-11 0 77,-3-3 0,-8 0 0,9 2-113,14 4 0,15 2 0,4 2 0,-6-1 0,-17-1 63,4 0 0,-3 0-68,5 1 1,14 1-1,0-1 1,-16-1 22,-9-1 0,-1-1 22,3-2 1,12 1-1,0 0 1,-14 0-117,-6 2 1,-4-1 93,-1-4 0,5 0 0,-8 1 0,-11 2 0,-5-2 0,2-5 0,3-2 318,15 4 1,-2 0-139,24-4-90,-13 3 0,4 2 1092,-20 0 1,-1 1-1273,13-1 0,-3 0 0,22 12-89,-53-15 179,-41 6 237,11 9 0,-9-5 1,9 15-1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39:02.60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1884 623 7533,'-10'-53'-1709,"-4"19"1799,1-9-90,-18 8 90,15 21-90,-7-20 90,2 32-90,8-15 89,-42 15-89,13-14 90,-47 13-90,48-13 0,-35 6 0,37-9 0,-19 9-90,-10-7 90,16 15 0,-6-6 0,-17 16-89,9 11 133,-6 6 1,-2 3-45,-10 8 30,19-3 0,-10 8 0,11-6-687,-6 7 702,-13 12 0,4 4-45,27-6 0,6 11 0,3 5 90,1 2-60,9 0 0,-3 15 0,8-10 15,15-25 0,3 1-15,-9 33 0,-1 15 0,7-15-30,10-32 0,6 0 30,1 27 0,3 12 0,2-12 15,3-30 0,3-1-45,1 19 0,4 9 0,1-12 0,29 21 45,3-4 0,3-4-45,5-9 0,-8-27 0,11 2 0,-9-6 90,10 6-60,-2-21 0,12-1 0,-9-2-30,23 10 30,-20-20 0,11-4 0,-9 0-30,28 3 90,-21-12 0,12-6 0,-10-1-45,-21 2 0,0-4-15,27-11 0,12-7 0,-8-2-860,-5-5 0,-3-4 830,-7 5 0,4-3 0,-3-4 0,-6-3 0,-3-3 0,-5 2-45,4-4 0,-4 0 45,1-3 0,-6-5 0,-14-14 0,-7 0 0,8-10 45,-13-7 0,-7-1 44,-14 1-59,-13 26 0,-6-10 0,0 6-30,3 8 0,-3-3 67,-8-20 1,-6-18 0,-1-1-1,1 16 68,2 7 0,-5 2-68,-4-6 1,-8-13-1,0 2 1,3 19 22,8 21 0,-6 8 0,-19-8 0,-12-1 0,8 12-180,-10 9 90,-11 5 0,-8 10-394,20 27 1,0 9 303,-4-3 0,-1 4 45,-6 9 0,3 6 45,19 4 0,4 1 0,3-4 0,0 1 0,-5 6 0,-1 3 0,0-1 0,-1 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39:34.041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94 94 19493,'-13'10'648,"-8"-2"-462,19 1-1851,-9-7 1324,1 6 332,7-8-431,-18 0 110,19 0 11,-9 0-409,11 0 203,0 0 653,11-8 36,-9 6-164,19-15 379,-18 15 91,18-15-182,-19 15 88,40-14 33,-24 14-290,16-6-245,-23 0 102,10 6-242,-16-7-129,26 1 301,-28 6 187,7-7-122,-10 9-90,0-8-751,-10 6 298,-3-6-166,-11 8 753,1 0-299,-1 8 279,1-6-367,-1 6-2646,11 1 4131,-8-7-699,19 6-68,-9-8-346,32 0 0,-5 0-374,39 0 277,-27 0-278,27-8 45,-29 6 308,29-7 466,-36 9 2948,33 0-3392,-47 0 0,26 0-180,-28 0 76,8 9 1,-22 9 0,-2 11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7.4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87 21 7533,'0'-11'-900,"-11"2"810,-2 9 90,0 17 90,2 21 0,1 13 270,7 23-90,-8-7 0,1 18-121,7-22 1,3 10 0,0-4-284,-1 0 1,2 3 178,4 3 0,3 12 0,3-1 0,-1-15-225,4-13 0,2-4 45,12 40 1,0-15-226,-12-56 90,5 3-360,-32-26 630,-13-9 0,-13-1 0,-11-10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01.022"/>
    </inkml:context>
    <inkml:brush xml:id="br0">
      <inkml:brushProperty name="width" value="0.11429" units="cm"/>
      <inkml:brushProperty name="height" value="0.11429" units="cm"/>
      <inkml:brushProperty name="color" value="#FFFFFF"/>
    </inkml:brush>
  </inkml:definitions>
  <inkml:trace contextRef="#ctx0" brushRef="#br0">306 75 12025,'-10'-21'-2539,"7"4"2365,-7 17 852,10-8-681,0 6 91,0-6-90,0 8 258,0 0-256,0-8 378,0 6-252,0-6-382,0 8 602,0 0-179,0 8-167,0-6-257,0 23 1,0-21 346,0 21-90,0-15 0,10 9-679,-7-9 219,28 15 165,-26-21 90,37 29-184,-26-28 519,49 28-353,-2-13 221,0 1 420,12 4-219,6-23 330,-23-2 22,39-18 159,-69-4 19,17-21 63,-32 20-270,-3-20-324,-10 31-193,-10-14-654,7 24 7,-28-14 87,26 14-266,-27-7 116,9 9 532,-14 0 236,1 0 193,-30 9 428,35 1 221,-55 9-330,54-9-308,-21 3 1,-1-1 115,18-8-315,-20 7 0,4 3 145,32-4 176,-64 9-315,63-9 50,-34-2-181,32-8-79,-1-8-302,11 6 179,-8-14-414,8 5-272,-10-7 216,-1-1-304,11 9 374,3 1 91,10 9 744,0 0-52,0 9 170,0-7 5,0 7-94,10-1-182,24-6 470,-16 5-262,55 2-296,-62 1 1,52 9 0,-37-1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08.90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4139 1498 7533,'-60'0'-720,"13"0"-5390,3-8 5930,7 6 1589,11-14-1409,-16 14 949,16-23-1039,-42-4 180,16-2 0,-16-29-90,0 10 90,17 5 0,-3-1-90,10 14 0,-3 2 1336,-20-9 0,1 7-1336,-10 12 0,9 10 0,-12 1 0,8 3-634,15 4 1,0 2 663,-11-3 0,-7-1 0,6 2-30,-2 2 0,4 0-2,1-1 1,-6 2 31,-12 3 0,-8 2 0,6 1-299,7-2 0,2 2 269,4 0 0,-4 1 0,4 4 0,-11 13 0,7 2-84,17-7 0,-2 3 84,-7 6 0,-5 6 0,5-1-45,-1 7 0,-1 5 45,-7 5 0,-7 5 0,8-1 0,2 1 0,1 3-23,16-10 1,-5 6-1,1 1 1,11-6 22,5 3 0,4 1 0,-13 14 0,-6 7 0,12-8 0,22-23 0,5 3 0,-4 28 0,2 13 0,6-13 0,6 8 0,16-17 0,7 10 0,3-13 0,13 3 30,10-4 0,11 10 0,-5-9-30,-13-18 0,3 0 22,11 11 1,10 12-1,1 0 1,-8-11-68,-3-8 0,-1-3 45,7 8 0,4 6 0,-4-9 0,-8-10 0,-3-5 0,3 5 0,6 1 0,10 2 0,11 2 0,10-3-369,-6-14 1,11-2-1,3-2 1,1-1-1,-7 1 346,-1 4 1,-5 0 0,0-2-1,5-2-212,-3-5 1,6-2-1,1-2 1,-3-3-1,-9-6 235,1-4 0,-7-7 0,4-3-277,22-7 0,4-6 0,-3 2 277,-14 7 0,-3 0 0,4-4 0,-1-4 0,5-5 0,-1-2 0,-6 0 0,2-5 0,-6-1 0,-1 2 0,-8 5 0,-2 2 0,3-4 276,13-9 1,4-4-1,-5-4-156,-9-5 0,-3-5 0,-2 3-120,-11 12 0,-1 2 0,2-9 112,12-22 1,5-13-1,-3-1 1,-12 12 204,-7 8 1,-6 0-288,5-11 0,3-8 0,-9 9-30,-17 21 0,-3-1 60,8-22 0,2-10 0,-5 6-105,-8 8 0,-2-3 67,3-2 1,2-11-1,-2 0 1,-8 14-23,-13 13 0,-6 2 30,1-16 0,-1-9 0,-4 13 62,-18-18-92,-2 20 0,-3 1 90,-5-18 133,6 41 1,-2 1-224,7 1 0,-4-1 30,-14-5 0,-9-2 0,2 4 15,-1-1 0,-5 0 0,-9-3 0,-13-8 0,-2 2 0,10 9 0,-2 7 0,1 4-105,-7-8 0,-5-5 0,10 10 15,20 17 0,4 3 0,-2-5 0,-6 0-15,-14 4 0,-8 1 0,5 1 60,5-1 0,-5 3-72,5 6 0,-14 0 0,-6 2 0,-1 3 0,5 6-403,-10 9 0,2 7 0,1 3 1,0-3 451,0-5 1,0-4-1,-1 3 1,0 6-14,9 8 0,-4 5 0,1 4 0,6-1 0,10-4-33,-17 5 1,2 7 32,17 0 0,-11 10 0,-3 6 0,4-2 0,10-7 6,7-6 0,8-5 0,-6 7 30,-5 6 0,-9 9 0,-2 3 0,5-3 0,14-8 90,-4 5 0,8 2-90,7-2 0,-4 10 0,1 0 0,7-8 45,-5 3 0,6 3 45,3 18 0,1 11 0,9-10-90,9-24 0,7-2 0,4 6 0,2 7 0,8-5 479,11 6 0,11 1-457,5-4 1,9 9-1,2 0 1,-1-8-83,-4-11 0,0-5 0,8 5 24,7 4 0,10 9 0,3 1 0,-2-4 0,-8-13-54,7 4 0,4-4 36,-6-9 0,13 7 0,3 1 0,-1-3 0,-10-9 54,12 5 0,5-3 18,-8-7 0,15 4 0,5 2 0,-4-3 0,-10-9 226,18 1 1,2-4-245,-15-4 0,13 4 0,5 0 0,-4-3 0,-12-6 0,-8-8 0,-9-5 0,8 0 45,20 5 0,13 0 0,-1-1 0,-12-4 0,3-2 0,4-10-31,-19-6 1,16-6 0,8-4 0,0-3 0,-6 1 0,-14 3 259,1-2 1,-13 1 0,14-7-264,-18 5 0,13-6 1,7-3-1,3-2 0,0-1 1,-5 1-1,-8 1 0,-13 3-455,10-11 1,-13 1-1,4-2 444,11-3 0,8-3 0,-2 0 0,-10 3 0,3-9 0,-3-4-250,-12 5 1,5-9-1,-1-1 1,-5 5 249,-6 6 0,-4 3 0,3-10-90,-5-3 0,5-11 1,3-7-1,-2-1 0,-5 5 1,-10 9 101,-3 1 1,-10 6-1,1-9-20,2-13 1,3-14-1,-2-5 1,-4 6 0,-10 13 7,-9-10 0,-11 4 15,3 13 0,-1-9 0,-3 1 1,-4 10-16,-5-4 0,-13 3 89,-10 5 1,-13-8 0,-3 1 0,6 10 0,0-6 0,-7 3-72,-1 14 0,-13-6 0,-6-1 0,3 4 0,10 10-18,-7-5 0,-2 4 0,-3 4 0,-12-4 0,-1 2 0,10 6 45,-3 2 0,-4 4-45,-2 2 0,-15-2 0,-1 1 0,10 5 30,18 7 0,7 5 0,-10 0-31,-2 2 1,-10 0 0,-5 1 0,-1 3 0,3 4-90,8 3 0,1 3 0,0 3 0,-3 2 0,-3 3 30,5 2 0,-3 3 0,-3 2 0,-2 2 0,1 0 0,2 0 1,4-2 59,-14 2 0,3-3 0,2 1 0,-1 2 0,-1 6 0,1 4 0,-3 6 0,-2 2 0,4 2 0,5-3 0,10-3 0,-9 2 0,12-2 0,-6 5 0,9 1 0,-6 5 0,-2 2 0,4 0 0,8-4 0,-1-3 0,8-2 0,-4 12 0,9 4 0,-4 11 0,-3 7 0,2 2 0,5-2 0,8-8 0,-6 8 0,9-4 0,0 11 0,11-8 0,-3 9 0,1 7 0,2 1 0,5-1 0,7-6 0,4 10 0,8-5 0,6 2 0,3 7 0,4-1 0,4 7 0,3 4 0,3 1 0,1-2 0,0-8 0,0-5 0,2-5 0,1-3 0,1 1 0,3 3 0,0-2 0,1 3 0,2 2 0,1-3 0,1-4 0,0-8 0,16 20 0,3-11 0,-1 0 0,1 1 0,0-1 0,-1 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23.17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401 131 6383,'2'11'2195,"6"-2"-2013,-18-9-776,10 0 237,-11 8 290,8-6 20,-7 6 11,0-8 36,7 0-549,-7 0 206,10 0 793,0 0-450,-11 0-38,8 0-90,-7 0 0,10 0 128,0 0 90,-10 0-180,-14 0 90,-2 0-90,-19 0 90,9 8-49,-11-6 31,10 6 59,3-8-74,21 9 411,-18-7-252,26 7 52,-16-2-211,21-5 12,0 6 59,0-8-58,0 0-17,0-8 38,0-2-107,10-9-142,14-24 211,2 18 127,18-27-90,-18 40 180,29-22-180,-26 30 90,47-13 0,-55 17-90,41 9-90,-56 1 0,15 9 90,-32-9-360,-12-2 360,-14-8-180,-20 0 180,17 0-90,-15 0 90,40 0-180,-38 0 90,46 0 90,-35 0 0,39 0 90,-7 0-180,10 0 180,0 0-90,0 9 0,10 1 0,-7 1 0,18 5 360,2-5-360,-7 8 0,15-9 270,-7-1-270,2-1 90,-3-6-270,19 6 90,-23-8-270,15 0 90,-24-8 270,-10 6 0,-10-6 0,-4 8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38.20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495 1 6983,'-26'18'1549,"-6"-7"-1719,19 5 1140,0-6-764,-8 9 118,8 0 70,-10 16 28,9-12 334,-17 21-449,26-24 614,-26 32-812,28-27 632,-18 27-323,18-32 31,-7 16-178,0-24-440,7 21 664,-8-29-1356,11 21 1356,0-15-397,11 9-12,-8-9-1,17 15-267,-17-12 849,7 22-662,-10-23 1089,11 21-1177,-8-20 98,7 22 181,-10-14-162,0 31 408,10-19-537,-7 30 201,18-16-288,-18 9 308,7-8-140,-10-11 81,0-2-67,0-14 0,0-2 80,-21-3-944,16-14-62,-37 6-383,26-8 68,-28 0 2,18 0 0,-19 0 0,30 0 0,-27 0 826,37 0 282,-27 0 159,30 0-118,-19 0 0,18 0 90,-7 0 90,10 0 0,0 0-112,0-8 951,0 6-3392,0-6 3392,0 8-951,0 0 0,0-8 951,0 6 1,0-7 21,10 9-1902,-7 0 3391,7 0-3391,-10 0 951,11 0 0,-9 0-883,19 0-90,-18 9 637,18 1 538,-19 0 439,9 6-165,-1-14-401,-7 7 534,18 7-275,-8 5 168,0 0-636,8 3 344,-19-22-540,9 15 339,-11-7 565,10 1-810,-7-3 528,18 1-600,-18 1 467,17 1-358,-17-3 497,7 0-481,-10-6 183,0 14 277,0-13-230,0 5 429,0-8-1137,0 8 1097,0-6-396,0 7 219,0-9-931,0 8 672,0-6 0,-10 15-281,7-15 593,-7 14-597,10-14 285,0 23 0,0-21 671,0 13-671,0-9 0,0 2 281,0 1 169,0-3-165,0 1-285,0-7 0,0 6 0,0 0 0,0 3 0,0 7 0,0-7 0,0 5 0,0-14 0,0 15 0,0-7 0,0 1 0,0 5 0,0-5 0,0-1 0,0 6 0,0-14 0,0 6 0,0-8-671,0 9 671,0 1 90,0 1-90,0 5 0,10-14-575,-7 15 609,7-15-608,-10 6 1245,0 1-761,0-7 90,0 7 0,0-9-671,0 0 574,0 8 63,0-6 608,0 5-574,0-7-582,0 0-89,0 9 671,0-7 671,0 6 1,0-8-1344,0 0 1,0 9 671,0-7 671,0 6 1,0-8-1344,11 0 1,-8 0-1,7 0 672,-10 0 0,0 8 0,0-6 0,0 15 0,0-15 672,0 7-1,0-9-671,0 8 672,0-6 0,0 6-672,0-8-672,0 0 0,0 8 672,0-6 0,0 6 672,10 1-1000,-7-7 0,8 6 0,-11-8 238,0 0 1,0 9 89,0-7 0,0 6 0,0-8-344,0 0 0,10 0 0,-7 0 344,7 0 0,-10 0-672,0 0 1,0 8 671,0-6 761,0 7 1,10-9-762,-7 0 0,8 0 0,-11 0 0,0 0 0,10 0-672,-7 0 1,7 0-1,-10 0 762,0 0-90,11 0 0,-9 0 90,9 0-90,-11 0-90,10 0 90,-7 0 90,7 0-180,-10 0 90,11-9 311,-9 7-180,9-6 91,-11 8-312,0-8 672,0 6-91,0-7-89,0 9-316,0 0 0,-11-8 0,-2-3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38.965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 0 7159,'13'11'500,"7"-2"1,-6-9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41.13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377 18 6434,'13'0'0,"-3"0"90,-10 0-180,0 0 90,11 0 0,-9 0 90,9 0-180,-11 0 90,0 0 90,-11 0-90,9 0 0,-9 0 90,11 0-90,-10-8 679,7 6 90,-18-5-389,19 7-380,-19 0 0,18 0 0,-7 0 0,-11 0 0,5 0-770,-8 0 91,4 0 300,6 0 379,-9 0 0,10 0 0,-8 0 0,18 7 1320,-7 4-571,10-1 818,0 7-1,0-15 1,0 14-1,0-5 1,-11 7-546,9-8-1029,-9 7 231,11-15-313,0 15 90,-10-15-1445,7 6 1124,-7 0-649,10-6 1515,0 15-622,-11 2-86,9-7-336,-9 22-85,11-22 1789,0 15-1215,0-9 649,0 1-970,11 0-22,-9-1 730,9 1-473,-1 0-10,-7-1 57,18 1-574,-19-1 573,9 1-219,-11 0 622,10 8-547,-7-6 603,18 22-355,-18-29 4,17 20 163,-17-24-310,7 17 207,-10-15-118,11 13-17,-8-23-526,7 15 455,-10-15 169,0 15 321,0-7-264,-10 8-330,7 1-12,-18 0-331,8 0 699,-11-1-620,11 1-49,-8-9-435,19-1 685,-29-9-555,25 0-230,-15 0 502,11 0-293,7 0 348,-18 0-256,19-9 1402,-19 7-1569,18-6 1963,-7 8-1057,10 0 0,-11-8 632,9 6-90,-9-6 0,11 8-1510,0 0 886,11 0-976,-9 0 1058,9 8 542,-11-6 160,10 6-702,-7-8-542,7 0 542,-10 0 0,11 8 561,-9-6-1,9 7-542,-11-9-1262,0 8 1946,0-6 542,10 6-685,-7 0 587,7-6-1544,-10 15 1082,11-15-1075,-9 15 1573,9-15-2180,-11 14 908,0-5 776,0-1-498,0 7 893,0-15-991,0 6 984,0 0-1012,0-6 1026,0 15-1088,0-15 0,0 15 0,-11-15-1245,9 6 890,-9 0-382,11-6 737,-10 7-736,7-9-508,-7 8 490,10-6 754,0 7 1155,0-9-2044,0 0 381,0 8 508,0-6 737,0 6 507,0-8-1734,0 8 490,0-6 0,10 7 560,-7-9-560,7 0-1333,1 0 89,2 0 0,10-9 1368,-10 7-1305,-2-6 429,-11 0 1346,0 6 560,0-6 90,0 8-1244,10 0-360,-7 0 489,7-9 0,-10 7 0,0-6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42.12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48 132 6274,'13'-11'1759,"-3"3"-1025,-10 8-1470,0 0 295,0-9 1869,0 7-408,0-6-255,0 8-776,0 0-530,0-8 1371,0 6 462,0-14 0,0 13-1202,0-5-90,0 8-1112,0 0 1112,11 0 0,-9 0-1202,9 0-90,-11 0 0,0 8 1292,0-5 90,0 5 1112,10 0-579,14-6-553,-8 6 404,15-16-180,-18 6-171,11-6-1147,-1 8-88,-10-8 283,8 5 466,3-5 662,2 8-684,8-8 468,-11 6-314,1-6 242,-11 8-11,-3 0-463,-10-9 1584,-31 7-1434,23-6 982,-44 8-866,36 8 525,-18-6-557,21 7 784,-29-1-394,34-6-1150,-44 14 1187,47-6 28,-37 9 122,37-9 61,-27 7-53,30-15-359,-40 15 152,34-7 395,-23 0-624,31-1 656,0-9-1014,0 0-460,10 0 491,3-9 408,21 7-260,-18-6-3492,26 0 3650,-16 6-947,11-6 1411,28-1-170,-23 7-152,26-6-314,-21 8 223,0-9-379,-21 7 156,5-14 608,-49-3 3255,13-1-2698,-29-7-647,-11 16-245,6 3 88,-18 8-237,20 0-9,-7 8-173,7 11 277,-10 10 0,0 0 0,0-2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43.12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19 7533,'37'0'-1529,"-3"0"1529,-21 0 90,8 0-90,-18 0 89,7 0-268,-10 0 179,0 0 0,0-8 1291,0 6 1,0-6 0,-10 8-1292,7 0 0,-8 0 0,11 0 270,0 0-270,11 0-1202,-8 0-90,7 0 90,-10 0 1112,10 0 90,4 0 90,9 0-270,-10 0 270,8 8-62,-18-6 65,18 6 0,-8 0 1,10 3-1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57.13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0 243 6903,'13'0'-360,"-2"0"180,-11 0-179,10 0 359,-7 0 90,7 0-90,1-8 0,-9 6 0,19-6 89,-18-1 1,18-1 0,2-17 90,-7 14-180,15-12 270,-28 23-270,7-14 270,1 14-270,2-6 90,10 8 0,1 0 180,-1 0-270,-10 0 359,19 0-269,-27 0 180,37 0-180,-27 0-180,30 0 0,-29 8 180,15-6-180,-8 6 0,14-8 90,0 0-90,7 0 90,-18 0 0,19 0 0,-19 0 270,18 0-270,-18 0 0,29 0 0,-37 0 0,45 0 0,-45 0 90,58 0-90,-44 0 0,25 0 0,3 0 90,-10 0-90,14 0 0,2 0 0,0 0 0,4 8 0,6 3 0,-3 7 0,-11-8 0,4-1 45,6 1 0,0-1-45,-6-4 0,1 0 45,14 4 0,-5-1-45,16-6 90,-14 6 0,-2 0-90,-6-6 90,10 3 0,2-1-90,2-4 45,0 0 0,-1 0-135,-2 0-1561,-14 0 0,-3 0 1561,-9 0-249,14 0 1,3 0 338,1 0 0,-8 0 0,11 0 0,-11 0 90,16 0-120,-15 2 0,10 2 0,-14-2 30,1 0 45,-4 3 0,2-1-135,20-4 90,-5 0-45,-13 0 0,7 0-45,13-4 0,-1-1 90,-20 4 0,-1 0 0,11-3 0,-3 0-90,9 4 90,-23 0 0,44 0-90,-46 0 270,16 4 0,3 0-180,-7-2 0,21 3 0,1-1 90,-17-4-180,-8-4 0,-1-1 3102,2 3-3012,-13-6 0,-1-1 0,6 7 0,44-6 0,-68 8 0,43 0 0,-56 0 1237,26 0-1237,-20 0 90,-1 0 0,1 0-90,-11 0 0,-3 0 0,-10 0 90,0 0-180,11 0 90,-8 0-90,7-8 90,-10 6-90,10-15 0,-7 15 0,7-15 90,-10 15 0,0-6 0,0 0 0,0 6 0,0-6 360,0 8 179,0 0-718,-10 0 179,-3 8 90,0-6-90,-8 6-90,-13 9 0,16-5 90,-24 7 0,29-3-270,-32-5 180,17 7-270,-17 1 360,22-9-540,-11 7 360,18-15-269,-15 7 359,28-9 0,24-9-90,-3-1-1381,29-3 0,3-1 1741,-13-7-90,14 3 0,5 1 269,6-12-89,12 0-270,-17 10 270,-33 2-180,-14 15 90,-10-6-180,0 8 3662,0 0-3662,-10 0 90,7 0-180,-18 0 90,8 0-90,0 0 90,-8 0 90,-13 0-270,16 0 180,-34-8-180,36-3 90,-18-7 0,-11-1 90,17 1-90,-6 7 90,2-13 0,27 19 630,-16-11 179,21 16-629,11 16 0,2-11-180,0 19 90,-3-13 0,1 16-180,2-15-1889,10 21 1131,1-29 0,-11 13 0,-3-17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58.73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95 432 7533,'-26'0'0,"5"0"-1350,10 9 1081,9-7 359,-19 6-90,18-8 90,-7 0 89,10 0-89,0 0 900,10-8-810,-7 6 809,18-7-179,2 1-451,3 6 361,8-6 0,42-17-540,-39 19-180,32-25 0,0-5 179,-30 18 46,21-19 0,-2-3-1844,-27 6 629,4-9 1,-5-1 719,-14 15-179,-16-37 269,-16 62 90,-59 4 0,30 12 360,-9 13 0,-1 10 314,14 5 1,6 5-360,2 8 0,3 2-14,0 0 1,8 2 192,17 2 1,7-2-45,-2 16 90,19-10 0,7-4-720,5-12-1392,10-4 0,4-9 1482,7-21-574,14-18 1,2-7 573,5-12-852,-10-13 0,-6-5 492,-18-10-579,-14-4 1,-5-2 758,-7 9-809,-3-45 1086,-10 71 1244,-21-4-1341,16 19 976,-37 8-796,37 0 3607,-16 17-3517,21-13 2449,0 37-1909,0-26 508,0 37-778,11-30 0,23 22-360,-6-23 90,59 14-90,-43-23 90,6 1 0,-1-1-180,-7-2-720,44 1 361,-44 5-1350,26-14 1799,-42 7 0,6-1 0,-19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7.89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1 153 7143,'0'-40'-360,"0"-5"553,21 16-283,-5 8-25,29 4 115,-7 17-90,9 0-57,23 0 147,-8 12 0,3 1 9,34-6-54,-14 10 0,-2-1 225,-3-14-180,-16 3 0,-3-1-90,-5-4 90,32-9-90,-59-1 180,5-1-90,-23 3 360,-43 16-270,13 3 90,-58 34-180,45-12 225,-5-2 0,-3 1 44,-10 17 451,-1 25-810,16-30 90,25 17-180,20-48 180,36-5-360,-4-18 45,18-14 1,3-5 44,-2-7 0,22-9 0,-1 1 180,-29 16 0,-1 4 0,-5 6 270,-23 18-90,-11 0-180,-2 9 900,-11 52-630,0-20 44,-5 19 1,-1 2-584,3-13 89,3 31 360,3-51-4292,50-10 4022,-21-27 156,59-31 0,-38-11 0,16-15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58.94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354 1 7533,'-13'18'359,"-8"1"-179,8-1 0,0 1 0,2 8 0,1-6-180,-3 6 90,-21-9 540,-3 26-360,0-19-585,3 13 0,3 1 225,10-13-1529,-31 34 809,49-47 810,-7 4 0,20-17 0,3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59.18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118 0 9961,'0'38'810,"0"-1"-630,0 1 0,0-1-270,0 9 90,-11 10 90,-2 2-90,2-8 0,-1 5-90,0-1 0,0 0-45,0-1 0,1 2-495,4 26 1,1-6 89,-5-22-899,22 41 1439,23-84 0,5-10 0,18-10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59.35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307 0 8252,'-14'0'900,"-6"0"-720,6 0 0,-9 0-1,10 0-538,-8 0 359,8 0 0,-11 0-900,-10 0 360,8 0 540,-18 0 0,18 8 0,-8 3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59.6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0 236 7533,'47'0'629,"-21"0"-269,6 0 0,-19 0-90,21 0-360,-19 0 90,17 0 180,-19 0-270,10-9 180,-10-1-630,8-42 540,-18 17-720,-14-27 541,-4 32-181,-30 3 450,19 17-270,-18 10 450,28 10 359,-36 42-449,44-25 0,-23 59-270,31-52-540,31 54 541,-23-53-136,26 1 0,5-4 45,-8-9-180,37 4 180,-21-19-539,0-16 629,-10-3 90,-3-7 0,-11-9 0,1-3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0:59.96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37 7533,'13'28'449,"-2"-15"-628,-1 11 179,-7-14 0,7 9 0,-10-9 899,0 32-809,0-25-90,0 26 90,0-8 270,0 5 0,0-1 89,-10-12-539,7-19 90,-7-16 0,10-11 0,10-1-629,-7-40-1,18-1 450,-8 2-629,10-19 539,1 54 90,-11-12-90,-3 20-540,32 14 631,-21-7 179,76 34 0,-63-2 0,31 23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0.40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 7533,'13'28'90,"-3"-1"90,-10-8-180,0 8-180,0-6 180,11 22 359,-9-20-179,9 12 0,-11-16-90,0 8 270,0 18-270,0-12 180,0 44-180,0-59 90,0 32-270,0-48-450,10 7 450,3-18-540,11-18 361,-11-4-181,18-23 180,-26 15-90,37-23 90,-37 21 540,37-13-180,-37 25 270,27 10-270,-30 11 450,9 8-271,-1 8 91,-7 2 630,28 59-631,-26-22-89,11 14 0,0 0-180,-14-4 90,9 21-180,-11-40 0,10-1 180,-7-8-180,28 6-90,-25-23-1169,25-3 989,-29-20-1529,30-48 450,-16-20 1168,17-2 0,-19-6 1,-4 39-1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0.7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401 112 7533,'10'-21'-1619,"-7"-4"1529,7 23 809,1-6-179,-9 0-180,9 6-360,-11-15 90,0 15 269,0-15-269,0 15 90,-11-6-90,-12 8-180,-3 0 450,-71 17 0,68-5-270,-31 3 0,5 5 90,45 9 0,-32 9 0,0 3-270,32 7 359,-32 38-538,42-54-91,31 28 270,-12-43-450,35 16 270,-27-33-269,7-17 269,-21 5 180,18-32-180,-15 21 540,18-20-90,-21 30 809,18-3-809,-15 24 270,18 3-270,-11 7-180,32 25-810,-24-26 810,45 24 0,-37-55 0,19 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0.98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19 7533,'13'-10'1349,"-2"2"-989,-1 8 179,-7 0-269,7 8 90,-10 2-180,0 17 90,0 11 180,11 34-316,-10-23 1,0 6-90,10 43 0,-1 3-231,-8-32 1,-1 3-235,2 19 0,1 10 0,-1-18 240,-3 0-1079,5 0 0,1-14 1259,-4-57 0,19-4 0,-8-18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1.35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0 112 7533,'13'-47'-270,"-2"18"270,-1 4-90,-7 23 360,7-6-90,-10 8 0,0 8-1,11-6 271,-9 23-90,19-13 180,-18 40-181,18-19 91,-18 20 0,-4 6-270,12 9 29,-9 2 1,-3 16 0,0-10-972,1-20 0,0 0 702,0 11 0,0 6 0,0-4 60,-1 1 0,2-3-45,4 19 0,0-2 45,-4-20 0,1-4 0,6-2 0,5-12-899,10-21 629,-7-23-809,15 6 449,-7-25-179,2-12-900,39-43 1619,-33 10-84,23-11 1,-21 20-1,2 5 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1.50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659 18 7533,'-50'-8'-450,"-15"6"-5660,-5-6 6110,4 8 629,-12 0 1500,10 8-1859,5 11-270,3-7 638,5 14-728,29-24 180,-8 14 0,21-14-1620,3 15 1081,10-15 1247,10-2 0,14-10 0,12-9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8.6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48 271 7533,'-13'-11'0,"-9"3"-360,20 8 90,-9 8 450,11 3-90,0 16 0,0-6 0,0 15 0,11 19 0,2-10-45,18 7 0,5 1 45,-2 4-45,16 1 0,-1 0 44,-17-3-134,-3-10 1,-2-2 44,-14 0 89,-2 28-89,-22-45 90,-13 8-90,-13-34-359,-11-34 359,10 8-270,-7-62 270,29 41-225,3-5 0,5-1 225,19-2-1876,4-3 0,4 0 1786,10 1-1224,9-9 0,2 1 1404,2 15-90,-7-8 0,-1 1-90,4 13-343,7-36 433,3 21 1602,-19 16-1242,3 77-180,-32 0-45,0 29 0,0 5-45,0-11 45,0 9 0,0 0 2223,0 2-2313,0 11 0,0 1 45,0 0-180,0-10 0,0-5 3482,0-21-4022,21-18 451,-5-47-136,17-21 0,1-5-45,-2-12 45,7 1 1,-1 0 44,-9-3 270,14-10 0,2 0 0,1 6 45,-7 1 0,1 5-135,-2 28 629,-4 4-449,-20 27 180,-14 19-90,-14 10 90,-10 1-90,0 5-3302,0-5 3212,-10 8-90,7-9 359,-29 25-449,27-21 270,-27 22-90,29-26 90,-7 15-270,21-20 270,2 12-90,32-26 90,38 16-90,-3-14-225,10 9 0,1 3 225,-6-1-360,7 0 0,-3-2 270,-20-8-899,43 12 359,-69-23 0,34 7 540,-37-18 0,19-9 0,-11-12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1.8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118 1 8522,'0'29'630,"0"14"-450,0-20-90,0 29 90,0-21-288,0 23 288,0-6 90,0 32 90,0-17-181,6 3 1,9-2-90,32-3-270,5 17-269,16-61 179,-21-42 180,-11 10-360,9-37-3069,-19 21 3339,-3-14-864,-12-17 774,-11 18-269,-11-51 449,-2 57-405,-25-3 0,-10 6 136,-12 20 44,-6 7 0,-1 8 315,1 21 0,-12 16 0,31 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2.10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24 225 7533,'86'0'1079,"-7"0"-719,-43 0-180,-12 0 0,-14 8 179,-10-6 1,0 23-270,0-21 450,0 46-540,0-25 180,0 37-3392,0-31 3212,0 12 0,11 11 270,33-10-360,-23 10 0,63-44 0,-74-12-315,32-31 0,0-11 225,-32 2-270,14-28 1,-6-4 179,-29 13-405,-29-18 1,-16 3 269,10 43 0,-5 6-805,-19-16 1,-1 7 1209,18 24 0,4 8 0,-11 4 0,2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2.30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75 7533,'24'-18'270,"10"-9"359,-18 14-449,5-4-90,-21 17 720,0 0-1,10 17-449,-7-4 44,2 40 1,0 12-405,-5 10-492,0-12 0,0 13 0,0-6 402,0-6 0,0 4-270,0 12 0,0 16 1,0 1-1,0-13 225,0 1 0,0-2 135,-1 15 0,0 9 0,3-20 0,8-11 0,4-3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3.07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 0 9602,'0'10'989,"0"-1"-719,0-9 269,11 0-449,-9 0 90,9 0-360,-11 8 90,0-6 270,0 24-180,0 2-3212,-11 70 2942,9-22-1026,-9 12 1,1-2 1115,7-13-854,16-9 0,6-8 584,1-33 450,40-24 0,9-15 0,-7-11 0,0-4 0,-1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3.24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 7533,'0'29'809,"0"23"-1169,10-19 91,-7 13-1,7-11 90,-10-14 0,11 14 90,-9-22 90,19 11 0,-8-22 0,11 6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3.57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131 148 7533,'0'29'0,"0"6"180,0-6-180,0 0 0,-10 7 0,-3-24 0,0 21 0,-8-28 269,8 28-179,0-29 0,-19 21-360,27-23-89,-5-2 179,23-19 0,10-2 180,1-14-810,41-35 630,-31 14 0,9 2 1,0 2 179,-3 9 180,28-26-90,-40 71 1349,14 27-1169,-39 17 224,2 5 1,0 1-225,-5-6-270,0 16 450,11-27-1260,2-14 630,10-2-1439,11-11 1349,-8-16 270,8-3 0,0-16 0,3-2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3.77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 7982,'13'47'1440,"-2"-1"-1260,-11 0-1,0-7 1,0 40-90,-11 8-90,9 2 90,-4-26 0,1-4-1614,5-3 1344,0 32 180,0-50-899,11 8 434,23-9-434,5-16 899,50-12 0,-35-28 0,25-10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3.9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659 1 7533,'-37'0'0,"-7"0"0,18 0 180,-19 0-1,9 0-417,-22 0 148,9 0 180,-30 0 89,27 0-539,-3 0 1,0 0 179,8 0-402,-18 8 582,54 3 0,32 16 0,5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4.17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0 411 7533,'52'-10'0,"1"2"0,-40 8 359,0-9 271,8-1-450,-8-9 90,0-7 90,-3-11-450,-10-3 180,11-5-90,-9 7-900,-2-41 810,-2 48-90,-30-27 270,6 74-270,0 5 540,-5 25-180,28-6 0,-28 38 450,26-8-451,-11-6 1,0-1-90,14 3-4111,2 27 3931,13-78-1619,42 18 1259,-14-39 450,48-13 0,-26-12 0,18-14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4.48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24 261 7803,'0'20'-180,"0"5"90,0-22 90,0 13 270,0-6-181,0 9 91,0 8-360,0-14 180,0 12 0,-10-15 90,7 0-90,-7-2 0,10-24 90,0 3-90,10-22 0,-7-11 0,18 5-90,2-37 90,3 34-90,19-35 90,-30 46-3392,27-11 3392,-26 34-10,49 2 10,-23 8-540,22 8 1,3 0 539,-15-4 0,7 8 0,-1 1 0,-8-2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9:58.9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205 77 7533,'-10'-30'-630,"7"11"540,-8 2 270,11 15-90,0-6 0,0 8 90,-10 0-90,7 0 90,-18 8-90,18 3 0,-18 8-1,7-9 91,-9 16 90,-12 3-360,19 3 270,-16 12-180,29-6 90,14 19-135,15-11 0,7 1 135,22 19-90,-9-20 0,-1-4 0,-5-10 0,16 21 0,-40-30-90,-6 30 90,-12-39-90,-51 28 90,21-37-809,-38 11 719,33-24-900,-8-2 361,29-17 629,-5-3 0,21-17 0,10 7 0,14-6 0,13 8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4.88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225 105 7533,'13'0'-90,"8"0"180,-18 0 90,18 0-90,-19 0 89,19 0 1,-18 0-180,18-9 0,-19 7 270,9-23-90,-11 13-90,0-7 90,0 3-270,-11 13-90,-23-13 270,6 14 0,-48 19-180,34 5 90,-15 33 90,12 25-450,19-7 270,3 1-629,54-6 449,0-51-90,48 16 270,-30-41-360,9-19 450,-11-4-90,0-23 0,-11 23-89,-12-4 89,-3 25 2158,-19 26-1798,9-1-90,-11 28-630,0-14 360,0 0-1079,0 6 1169,0-23 0,10 5 0,3-17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5.13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204 38 7533,'13'-19'-360,"8"9"270,-18 2 450,7 8-90,-10 0-1,0 0 181,-10 0-180,-3 8 90,-21 11-180,8 1 0,-40 49-180,35-40-45,1 16 0,5 3 45,12-13-180,11 24 0,4 2 0,1-9 45,14 6 0,8-4-45,3-21 180,61 11-539,-13-26 314,-19-13 0,1-8-675,28-23 900,-38 0 0,-4-7 0,5-34 0,-4-6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5.3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48 1 7533,'0'45'539,"0"45"-359,0-16-1657,1-20 0,-2 0 1657,-10 29 0,9-6 0,-19 14 0,18-6 460,-7 8-820,10-8 90,0-10-180,10 6 270,3-46-485,21 6 306,-8-49-1530,40-61 1709,-35 19 0,-3 6 0,-1-1 0,-4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5.4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518 94 7533,'-13'-10'-1350,"-8"-6"1081,18 14 1078,-7-7-359,-1 9-90,-2 0-90,-10 0-360,-1 0 180,-31-8-360,14-2 90,-48-10-540,37 10 720,-27 2 0,40 16 0,-6 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6.22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0 318 7533,'14'10'0,"6"-1"-540,-6-1 180,-1-6 0,7 6 181,-17-8 988,18 0-359,-18-8 89,7-19-449,-10 4-90,21-53-179,-16 38 44,10-10 0,2 1 45,-4 12-90,0-9 90,8 36-90,-19 24 90,9 5-3212,-11 58 3212,0-23 360,1-4 0,-2 1 90,-10 16 179,9 30-359,-9-53-90,22 12 0,2-48 90,10 9-90,11-8 3392,3-3-3662,10-8 90,-11-8-180,-12 6-360,18-32 451,-14 28 628,9-27-89,-6 30 0,-18-5 180,32 16-450,-16-5 89,36 5-179,-26-16-269,40-27-1,-38 1 180,-1 0 0,-4-2-270,-7-14 135,18 1 0,3 0 45,-14 2 225,9 15 0,-4 4 135,-25 11-90,-5 24 0,-25-14-360,-30 16 270,5-9-359,-60 0 359,41 0-135,-8 3 0,1 2 315,18 6-1,-28 15 271,61-5 450,14 47-900,14-38 90,15 10 0,7-4 0,8-21-135,10 2 0,2-2 135,-1-13-270,5 3 0,0-1 90,-2-4 90,41-9-90,-60 7 270,47-30-180,-52 26 180,32-28-180,-43 32 90,1-6 0,-1 8 0,1 0-1,-1 8 1,11 27-269,-8-2-1,19 46 90,-30-52-90,27 23-180,-36-48-629,14-19 719,-9 3-900,2-47 901,0 45 269,-3-17 0,1 33 0,2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6.47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47 1 7533,'-13'37'0,"3"0"809,0 0-359,7-8-180,-8-10 90,22-11-180,2-8 89,10-8-988,1-2 719,10-34 0,-8 11 0,8-21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7.40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141 112 7533,'27'0'-810,"-7"8"630,-20-6 990,0 7-360,11-9-271,-8 0 1,7 0 450,-10 8-540,-10 3-90,-14 40-90,8-15 180,-10 5 0,0 4-90,8 15-1426,-10 21 0,1 4 1516,11 2-90,4-15 0,3-5-1884,9-13 1704,11-23-270,12-12-539,24-96 719,-7 15-319,-20 1 0,-2-12 1,-2 8 408,11-29 225,-14 19 0,-3 2 1634,1 6-1769,-11 3 1955,10-25-1146,13 58-629,-7-17-426,15 84 0,1 21 605,-11-2 91,13 19 0,12 22 0,-9-12-307,-17-29 1,0-2-24,11 20 0,5 8 0,-7-9-34,-3 23-176,8-16 0,-2 1 0,-22-29 0,1-2-630,17 17 1,-4-8 539,-21-20-899,-3-30 629,-3-10 2209,-39-39-1669,24 16 0,-27-46 0,22 29-1127,10-28 1127,-8 28 394,18-44-394,-7 40 0,-1-49 270,-12 43-180,-14 4 360,1 15 269,-61 39 2804,58-3-3748,-26 9 0,2 2 135,29-1 127,-32 12 0,43-15 1,-1 8-1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7.68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426 19 8162,'-23'-10'360,"-1"2"0,-10 8-270,-2 0 90,-1 0 0,-7 8-90,7 2 90,1 9-1,-9 8-224,14 25 0,5 8-134,-6 6-179,16 13 0,11-3-362,21-22-90,37-2 1,12-8 270,0-17 539,11-7 0,2-7 0,-2-23 0,15-9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7.94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165 19 7533,'-11'-10'0,"9"1"0,-19 9 359,8 9-179,0 1 0,2 17 0,1 11 0,7 1 270,-28 48-180,15 11-1371,8-26 0,0 11 1,1-6 1055,-1-8 0,5 0-15,11 18 0,8 8 0,2-20-514,13-11 394,12-7 0,3-12 0,-4-35-1349,55-35 1079,-53-8 315,-8-5 0,-4-5 135,-8-17 0,7-20 0,-5 14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8.05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329 1 7533,'-62'9'0,"-4"8"-1080,19-7 721,8 1 628,-5-3-179,31-8 0,-8 0-450,8 0 360,0 0 0,2-8 0,11-2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0.1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48 704 6723,'-13'0'-180,"-8"0"90,18 0 180,-8 0 0,11 0 1349,0 0-1349,11-9 180,2-1-180,11-9 90,11-8-270,2-3-1426,25-16 0,9-5 1606,-23 17 0,5-2 0,10-6 0,12-9 0,1 1 0,-10 7-141,-3 4 0,-1 2-39,12-8 0,8-4 0,-17 12-991,-9 14 991,10-2-447,-42 25 447,0 0 2269,-10 0-2359,-4 0-123,-10 0-1316,0 0 3096,-10 0-1477,7 0 0,-18 0 0,7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9.0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0 581 7533,'24'-9'0,"-1"7"-810,1-7 1,-1 1 719,1-2 449,-1-16-89,1-12-270,-1-1 900,11-40-630,-18 33-180,5-41 179,-21 54-269,0-10 180,0 32 90,0 4 0,0 48-360,-11 11-90,9 16 135,-4-14 0,1 3 225,5 35-1171,11 5 991,-9-18 0,19-50 0,-8-10 0,11-3 90,-1-14-90,1 6 90,10-16-90,-8-2-90,-2-9 180,7-8 811,-15-2-901,18 0-90,-21-7-270,8 8-629,13-43 899,-6 26-180,27-26 90,-29 18 90,8 19 360,0-18-90,-8 40 450,19 29-361,-19 7 361,-3 64-450,-2-43-45,-3 12 0,-2-2-45,3-16-270,20 11 0,5-6 0,-10-28 45,15 3 0,2-5 225,-10-14 0,35-16-180,-47 3 0,26-30 90,-40 20 0,17-21-180,-30 23-449,9-72 539,-11 50-1741,-14-21 0,-4 0 1651,0 10-620,-28-4 1,-4 2 619,13 8 168,-6 17 0,0 10-78,17 23 809,2 59-359,14-16-135,12 12 0,6 0-135,5-1 90,21 31-270,-8-56 90,50 21 0,-21-37 45,-4 0 0,0-5-315,1-19 90,8-18 0,-2-6 180,-19 2 0,17-20 0,-5 0 0,-33 24 270,24-24-90,-39 40 360,7 20-271,-10 3 2723,0 40-2812,0-11 1656,11 23-1116,12 25-540,-7-33 183,12-3 1,7-2-724,6-7-180,9 1 1,-8-36 89,-40-20-450,30-24 811,-17 12-361,19-20-90,21-11 540,-34 18 0,31-15-180,-28 24 90,-8 6 630,15 3-450,-18 10 1079,31 24-899,-15 5 180,26 32-270,-29-20 90,19 11-1080,-19-26 810,-3 1 0,-12 0 0,-11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09.25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 7533,'23'62'-1529,"-9"-35"1708,-4 14-179,-10-41-23,0 0 1,0-8 0,0-2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15.005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1224 94 20283,'13'0'-1439,"8"-9"-6122,-8 7 7458,0-6 400,-3 8 177,-10 0 724,0 0-944,-10-9 427,7 7 0,-18-6 3910,19 8-4336,-9 0 657,11 0-732,0 0-180,0-8-641,0 6-771,0-6 0,0 8 1004,0 0 408,0-8-731,0 5 0,0-5 0,0 8 1462,0-9-821,0 7 180,0-6-821,0 8 551,-21 0 911,16 0-90,-26 8-314,28-6-1375,-7 23 424,10-21 624,-11 21-624,9-23-421,-19 15-16,18-7-67,-7 1 293,-1 5 309,-2-13 1625,0 5-1280,3 0 488,-1-6 432,9 7-886,-19-9 1365,18 0 20,-18 0 337,19 0-1319,-19 0 655,18 0 138,-7 0-743,-1 0 903,9 0-1209,-19-9 590,8 7-344,0-6 595,2 8-751,1 0 0,7 0-90,-7 0 0,-1 0 0,8 0-590,-17 0 344,7 0-685,-1 0 931,-6 0 89,6 0-89,1 0 0,-7 0 0,6-8 814,1 5-558,-8-5 355,19 8-701,-9 0 90,1 0-90,-3 0 90,0 0-90,-19 0-634,27 0 379,-37 0-266,27 0 701,-30 0-90,19 0 0,-8-8 358,21 6-123,-18-6 152,15 8-387,-18 0 0,21 0 0,-18 0 0,15 0 0,-28 0-358,17 0 123,-17 8-428,28-6 466,-25 6-6,35-8 203,-25 0 90,28 0-90,-7 0 0,10 0 0,0-8-455,-11 6 854,-2-6 747,0 8-1253,-8-9 474,8 7-239,0-6 484,3 8-630,10 0-46,0 0 0,0-9 1,0-1-1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16.69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1176 75 18074,'0'-10'-3789,"0"1"2556,0 1 572,0 6 354,0-7 42,0 2 166,0 5-43,0-6-940,-10 8 2074,7-9-326,-7 7 724,-1-7 334,9 9-732,-19 0 90,8 0-89,0 0 89,-8 9-1847,18-7-167,-18 7-140,-2-1-205,-14-6 1082,1 5-222,-30 2 170,45-7 54,-52 6 647,65-8 894,-44 9-903,47-7-484,-37 6-253,37-8 709,-26 0-183,28 0 3956,-28-8-3572,25 6 7,-25-15 512,18 15-181,0-7 248,2 9-5278,11 0 4108,-10 0 87,-3-7 473,0 5-903,-19-6-2,27 8 140,-16 0-614,11 0 785,-3 0 90,-32 0-90,-4 0-971,-1 0 767,6 0-280,20 0 484,1 0 0,-1 0-180,-10 0 4286,8 0-4095,-8 0-181,11 0 1,-1 0 179,11 8-426,2 2 0,11 16 0,0 3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55.44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165 0 7533,'-58'19'-225,"30"-8"0,-25-11 0,27-10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1:57.487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988 373 18782,'14'-18'-8327,"-4"7"6694,-10 3 1987,0 0-51,0 6-162,0-6-40,0 8 942,-10-9-244,-4 7 1386,1-6 371,-18 8-1589,15 0 0,-38 0-1,14 0 1,-28-8-729,19 6-460,-6-10 1,0-1 352,-5 9-475,9-5 0,3 1 654,1 8 3579,-1-8-3787,12 6-208,-9-6-12,30 16-1303,-17-6 660,30 6-1061,-19-8 1306,18 0 516,-18 0-308,19 0 208,-9-17-97,11 13 206,11-21-1446,2 23 2560,10-6-1700,-10 8 469,8 0 0,-18 0 0,18 0-219,-19 0 1070,19 0 702,-18 0-1286,7 0 310,-10 0-469,0 0 0,0 8-827,0-6-1,0 6 0,0 1 1,0-7-1,0 15 1,0-15-1,-10 23-656,-3-21 1809,0 21-1123,2-23 1394,11 14-596,0-14 0,0 7 0,0-9 828,11-26-730,2 12-1043,21-46 903,-18 35-1372,25-43 559,-25 51 350,8-41-129,-14 52-447,0-27 1189,-7 31 65,8-6 309,-11 8 945,-11 8-930,8 10-291,-17 3 2,-14 23-659,-16-13 800,0-2-149,-5-4 155,29-23-473,-29 6 861,27-8 165,-17 0 217,22 0 99,-1 0-425,11 0-122,3 0 25,10 0-583,0 0 105,10 0-224,3 0 0,11 8 471,10-6-386,-8 15 659,8-7-314,0 9 112,34 8-377,-34-7 1,49 16 0,-43-8-1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02.461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729 205 19608,'13'-10'-5737,"-2"-6"3200,-11 14 3020,0-7-360,0 9 610,0 0-210,-11-8 608,-2 6-1112,0-7 1563,-8 9-323,8 0-875,0 0 104,3 0-398,-22-8 245,14 6-838,-58-5 430,55-2-164,-41 7 283,36-7 388,-74 9-434,51 0-24,-13 4 0,6 1-515,35-3 253,-42 7-41,48-9-205,-9 0 485,14 0-387,10 7 36,0-5-41,0 15 64,0-15 27,10 15 801,-7-7-595,7 9 333,1-9 416,-9-1-206,19-1 599,-18 2-651,7 0 736,-10 7-1840,0-7 410,11 9 351,-9-9-763,9 7 1123,-11-6-1366,0-1 652,0-1-647,0-9 1482,0 0 1,0-9-1173,10 7 468,-7-15-670,7 7 221,-10-26 666,0 14 0,0-30-488,0 29 1,0-29 487,0 29-211,0-12 420,0 17 367,0-1-576,-10 9 1092,7 1-691,-7 1 826,-1 6-472,9-7-339,-19 9 72,18 9-994,-28 1 546,26 9-1510,-16 0 559,10-1-1023,9-8 840,-9 32 341,11-26 265,11 36 1266,-9-31-650,19 6 1248,-8-17 370,11 7 355,10-15-1188,-8 15 695,8-15-948,0 6-119,-8-8-222,8 8-415,-10-6 113,-1 15 1,1 1 0,-1 11-1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19.2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119 38 6273,'13'-10'-269,"-3"1"269,-10 9 90,0 0-180,10 0 90,-7 0 90,8 0-180,-11 0 90,0 0 0,0-8 0,0 6 90,0-7-90,0 9 0,0 0 0,0 9 0,0-7 0,0 6-90,0-8 90,0 0 0,0 9 0,0-7 179,-11 6-179,8-8 0,-7 0 0,10 0 90,0 0-90,0 8 0,0-6 0,0 6 0,0-8-90,0 0 90,10 0 90,-7 0-90,8 0 0,-11 0 90,0 0-90,10 0 0,-7 0 0,7 0 90,-10-8-90,0 6 0,0-6 0,0 8 90,11 0-90,-9 0 0,19 0 0,-18-8 0,7 6 0,-10-7-90,11 9 90,-9 0 0,9 0 0,-11 0 0,0 0 0,0-8-90,0 6 90,0-7 0,0 9 0,0 0 0,10 0 0,-7 0 0,7 0 0,-10 0 0,0 9 0,0-7 0,0 6 0,0-8 0,0 0 0,11 9 0,-9-7 0,9 6 0,-11 0 0,10-6 0,-7 6 0,7 1 0,-10-7 0,0 7 0,0-9 0,11 0 0,-9 0 90,9 0-90,-11 0 90,0 0-90,0 8 0,0-6 0,0 6 0,10-8 0,-7 0-90,7 0 90,1 0 0,-9 0 0,19 0 0,-18 0 0,7 0 0,-10 0-90,11 8 90,-9-6 0,9 6 0,-11-8 90,0 0-90,0 9 0,0-7 0,0 6 0,0-8 0,0 0 0,10 0 0,-7 0 0,7 0 0,-10 0 0,0 0 0,11 9 0,-9-7 0,9 6 0,-11-8 90,10 0-90,-7 0 180,28 8-180,-15-6 180,18 7-180,-21-1 0,18-6-90,-15 6 180,18-8-180,-21 0 90,-3 0-90,1 8 90,2-6 0,0 6 0,-2-8 0,-1 9 0,3-7 0,0 7 0,-2-9 0,-11 8 0,0-6 0,0 6 0,0-8 0,10 0 0,-7 8 0,7-6 0,-10 7 0,11-9 0,-9 0 0,9 0 90,-1 0-90,-7 0 0,18 0 0,-19 0 0,9 0 0,-11 0 0,0 0 0,10 0 0,-7 0 0,7 0 0,-10 0 0,11 0 0,-9-9 0,19 7 0,-8-6 0,0 8 0,-2 0 0,-11-8 0,10 6 0,-7-6 0,18 8 0,-8 0 0,0 0 0,8-9 0,-19 7 0,9-7 0,-11 9 0,0 0 0,10 0-90,3-8 90,0 6 0,8-6 90,-18 8-90,7 0 90,1 0-90,2 0 0,0 0 0,8 0 0,-19 0-90,9-8 90,-11 6 90,10-6-180,-7 8 90,7-9-180,-20 7 180,7-6 0,-7 8-90,-11-8 90,5 6-90,-18-7 90,21 9 0,-39-8 0,31 6 0,-55-7-90,48 9 90,-48 9 0,44-7 0,-43 15-90,46-15 90,-16 14 90,22-14-90,-11 15-90,18-15 90,-15 14 0,18-14-90,-21 15 90,18-15-89,-36 23 89,44-13-90,-55 23 180,45-22-180,-37 12 180,29-23-1,-8 6-89,21-8 90,-8-8 0,19-2-90,-9-9 0,11 9 0,0-7 0,0 15-90,-10-6 90,7 8 0,-7-9 0,-1 7 0,9-14 0,-9 14 90,11-6 0,0 8 0,0 0-90,0-9 0,0 7 0,0-7 0,0 9 0,0 0 0,0-8 0,11 6 0,-9-6 0,19 8 90,-18 0-90,18 0 0,-19-8 90,50 6-90,-41-6 0,41-1 90,-18 7-90,-16-6-90,35 8 180,-38 0-180,30 0 180,-9 8-180,1-6 90,18 15 0,-26-15 180,36 14-180,-36-14 90,36 6-90,-36-8 0,26 9 0,-29-7 90,-3 7-90,-12-9-90,-11 0 90,0 0 0,0-9 0,0 7-270,-11-15 270,-2 7-180,-21-8 90,-23-18 45,11 17 0,-2-1 45,-31-19-45,13 19 0,2 4 45,6 6-45,-2 4 0,0 3-44,5 3-91,-44 9 180,46 1-848,-25 9 0,28 0 0,-7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23.289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424 1 6730,'-26'0'0,"5"0"60,11 8 1569,7-6-651,-7 6-416,10 0 1589,-11-6-2746,-2 15 1815,0-15-1136,-8 15 780,8-7-817,-11 1-385,11 5 749,-7-13-2614,17 13 3705,-18-14-2744,18 6 2700,-7 9-1158,10-13 791,0 21 294,0-14-657,0 23 1126,0-11-1564,21 21 1124,-16-24-1228,26 24-167,-28-30-149,18 28-356,-18-30 228,7 32 60,-10-21 288,0 20 378,0-22-246,0 14 554,0-14-646,0 14 356,0-22-319,0 20 31,0-29-198,0 29 0,0-21 90,0 24-90,-10-16-606,-4 7 37,1-8-220,-18 16-44,15-12-26,-28 12-288,18-24-449,-19 5 48,30-14 300,-17 6 95,19-8 35,0 0 134,3 0-154,10-8 1944,0 6 29,0-14 41,0 14 398,0-7-224,0 9-985,0 0-91,10 9 414,-7-7-1567,7 6 331,-10 0 523,0-6 1,0 6-1,0 1 1262,11 1-445,-9 1-85,9 5-197,-11-5 314,10 7-811,-7-8 168,7 7-195,-10-6-3078,0 7 3836,0 1-326,0 7 195,0-13-313,-10 20 99,7-29-233,-7 30 261,10-30 3267,0 21-3393,0-15 1,0 9 0,0-9 90,0 7 97,0-15 66,0 14 24,0-14-279,0 15 0,0-15-90,-11 14-255,9-14-387,-19 23 305,18-12 298,-7 14-8,10-9 47,0 1 90,0-9 270,0 15 76,0-21 296,0 21-216,0-23-296,10 15-233,3-15-744,11 15 273,-11-15-286,-3 14 521,1-14-677,-9 7 836,9-9-776,-11 0-210,0 0 967,0-9 780,0 7 195,0-6-251,0 8-645,0 0-565,0-8 1737,0 6 0,10-7-643,3 9-1281,11-8 125,-1 6-249,-10-7 1353,-2 9-717,-1 0-602,-7 0-89,7 0 552,-10 0 409,0 0-125,-10 0 159,7 17 566,-18-5-179,-2 16 194,7-10-411,-15-8 1,28 7 0,-7-6-1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24.043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212 186 7601,'13'-10'782,"-2"-6"-24,-11 14 279,10-7-1235,-7 9-618,18-8 626,-8 6 2,0-7 535,8 9-745,-19 0-220,9 0-239,10 0 434,-16 0 513,16 0-322,-11 0 136,-7 0-251,7 0 437,-20 0-90,-13 9 208,-4-7-160,-7 6 99,0-8-147,8 0 0,-29-8 75,37 6-23,-24-15 158,29 16-343,-21-16 344,19 15-291,-6-7 303,10 1 172,-2 6-391,0-6 454,3 8-578,10 0 45,21 0-185,5 0 283,21 0-156,0 0-261,0 0 494,31 0-430,-33 0 420,30 0-180,-38 8 300,0 3-53,-14-1-97,-12-1 166,-11-9-406,-21 0 90,5 0-90,-39-17 257,26 4-53,-46-23 0,22 16 1,-28-7-1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0.41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31 7533,'0'-10'359,"0"1"-359,0 9-89,0 0 268,10 0 1,4 0-360,20 0 180,25 0 90,5 0-1831,8-3 0,2-2 1562,14 3-833,14 1 1,-4 2 831,-32 10-323,-1 4 1,-10 6 502,-39 2 90,-5 38 90,-67 16-180,24-32 0,-3 0 946,-6-1 0,-3-1-1171,-8-1 0,3-4 45,-7 4-235,-1-6 0,2 0 145,10-3 270,-32 21 0,39-34 0,-10 7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25.212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118 37 7601,'34'0'-1259,"2"0"1169,-9 0 0,4 0 90,-28 0 0,7 0 0,-10 0-90,0 0 180,0-8 767,-10 6-669,7-6 563,-8 8-751,11 0 0,0 0 0,-10 0 90,7-8 669,-7 6-1514,10-6 1604,-11 8-1600,-2 0 751,0 0 0,-18 0 0,26 0 0,-27 0-759,30 0 837,-30 8-868,27-6 1111,-26 23 89,28-13 517,-7 15-280,10-8 390,-11 16-250,9-12 108,-9 29-211,11-37-57,0 34-91,0-35-426,21 46-106,-5-35-256,39 44 86,-27-36-221,27 20 94,-29-24-158,29 23-48,-36-27 107,22 44 263,-38-44 317,-3 18 228,-3-32-198,-17 5-272,17-6 279,-18 1-391,-2-3-183,7-8-263,-5 0-270,10 0-66,-2 0 133,-10 0 320,-1 0-316,11 0 529,3-8 467,10 5 762,0-5 0,0 0 0,0 6 1,0-6-3,0 0 0,0 6 90,0-15-481,0 15-556,0-7 90,0 9-1026,10 9 391,-7 1 300,7 25 70,-10-12 177,11 21-146,-9-23 69,9 22-68,-11-20 1081,0 21-391,0-24-388,0 24 20,0-22-177,0 22 146,0-23 21,-11 5-204,9-15 30,-9 5-292,11-14 392,11 15-437,2-15-447,10 7 23,-10-9-160,8 0 183,-8 0-356,1 0 202,6 0-301,-17-9 1227,7 7-41,-30-6 39,4 8-25,-8 0 0,3 0 0,8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3.90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47 523 7533,'-13'19'719,"3"-9"-539,10 7-90,0-15 810,-11 6-271,9-8-269,-9 8 0,11-5 539,21-3-899,-5-3 630,39-30-630,-6 10-1561,1-7 0,2-2 1561,27-1-955,-10 2 1,5 2 684,-9 12 1,4 3-357,1-1 0,7-1 1,-5 1 535,7 0 0,-1 2-370,-3 3 1,4 0 0,-14 2 459,9-2 1102,22-7-1282,-72 15 1738,-11-6-1558,-3 8 2014,-20 8-2014,7-6 1902,-18 32-1991,8-28-271,0 27 450,3-23-270,10 1 90,-11 5-90,-2-14 90,0 7 90,-18-1 0,26-6 0,-27 14 0,19-13 90,-10 13-90,-1-6 360,1 9-270,-1-9 539,-10 16-539,19-22 360,-38 29-360,35-21 270,-16 24-450,13-16 90,18 8-90,-7-18-90,20-2 90,14-8-180,44-25 270,-24 3-135,20-4 0,0-3 135,-14-10 0,20 8 0,1 0-90,-13-11 90,-2 7 0,-3 0 0,-11 2 90,13-36-180,-42 28 90,-2-15-90,-11 27 90,-11-5 0,9 30 90,-30-12 0,16 16 180,-38 0-90,25 0 0,-47 8-90,45-6-360,-56 15 270,56-15-90,-55 23 0,55-21 360,-14 29-90,24-4 0,19 11-90,-9 5 629,32 9-449,-5-20 180,28 33-540,-28-41 0,26 25 0,-37-30-719,26 6 449,-28-8-720,18-1 811,-19-8-1710,9 7 1529,-11-7 450,0 1 0,10 5 0,3-5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4.60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353 281 7533,'0'-29'0,"0"2"0,0 8 270,0 0-181,0-7 91,0 4 540,0-4-270,-10-1-180,-14 7-1,-2-8-359,3 10 1,-9 7 268,6 3-269,-10 8 810,-30 42-630,35 1-1426,1 28 0,5 8 1426,12 11 119,8-27 1,2 9 0,0-7-252,3 32 244,6-31 0,2 16 1,1 1-1,0-14-22,-1-6 0,2-1 60,3 31 0,2 13 0,2-24-240,6-22 89,1 17 91,-11-77-3058,8-60 989,-19 21 1889,8-12 0,1-2 0,2-7 0,11-23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4.77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377 94 7533,'0'-21'-90,"0"-4"90,-10 23 270,-3-6-1,0 8-179,-8-8 630,8 6 449,-42-14-1528,23 13-811,-43-5 630,46 8-719,-26 0 720,39 8 539,-5 2 0,11 18 0,-3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5.09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73 141 8792,'11'20'1439,"-8"5"-1439,7-23 180,-10 15 0,0-6 0,-10 7-90,7 1-90,-18 8 90,8 11 0,0-8 180,-8 39-181,8-34-178,10 35-1,6-38 0,62-5 180,-20-27-2191,9-26 0,1-9 1561,0-12 405,-18 7 1,-6-2-140,-7-11 94,-3 5-719,-19-50 629,9 49-270,-32-44-1877,-5 70 2237,-11-4-899,-39 27 1079,32 19 0,-14 10 0,38 8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5.89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0 132 7533,'11'-11'0,"-9"-6"-900,19 7 450,-8 0 271,0 2-1,8-1 989,-18 7-269,7-6-180,-10 8-1,11 0 271,-9 8-450,19 2-2672,3 26 2851,-9-14-349,17 47 170,-19-42-164,0 49 254,-3-50-463,-10 25 103,0-39 2638,0 13-2728,0-23 1055,0-2-965,0-2 140,-10-23-500,7-4-90,-18-9 357,19-8-357,-9-8-359,11-12 899,11 14-270,33-17 360,-12 55-180,43-11 810,-46 25 269,36 25-719,-36-11 0,16 21 0,-32-16-1,-3 0 91,-10 0-270,0 24 90,0-18-90,0 27 0,0-39-180,0 3 180,0-16-900,11-8 810,-9-3-1619,19-32 1259,-8 18-629,11-36 809,-11 47-270,8-19 720,-8 31 180,21 2-360,-8 10 1349,29 25-1259,-37-3 270,34 13-90,-46-16 719,35 7-809,-35-16-1440,14-1 271,-20-11-1,0-16 721,0 6-1261,32-48 991,-24 32 539,44-43-90,-36 41 269,18-24-89,-11 30 360,1-28-450,-11 38 540,8-21-361,-19 23 451,9 10-630,-11 5 1259,0 30-179,0 22-361,10-3-899,-7 2 270,7-12-900,-10-38 451,11 11 179,2-25-1170,0 0 91,18-25 449,-26 3-629,48-49 1259,-35 36 90,19-2 0,2 6 0,-18 16 900,62-10-810,-62 25 180,44 0 179,-28 17-449,10-13 0,-10 20 0,-3-13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6.25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327 262 7533,'11'-11'-270,"12"-5"90,-7 14 90,5-15 180,-11 7 0,-7-1-90,7-5-90,-10 5 360,0-7-90,0-9 0,-10-18-180,-3 19 90,-21-15-1,8 39 271,-29-6-270,26 16 180,-36 27-270,26-1 180,-19 36-3482,22-29 3572,12 22 180,-7 25-1,46-13-449,-20 0-270,60-42 1,-5-49-91,10-5 90,8-24 450,-29 13 3122,5 5-3392,-20 10 540,-1 15-360,1-6-90,-11 8 1619,29 42-1260,-34-24 541,23 59-1620,-21-61-1258,3 26 1168,1-40 810,17-44 0,-26 5 0,16-43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6.48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0 7533,'23'28'0,"1"-7"0,-11 22 539,8-3 1350,-8 16-1110,3 3 1,5 13 0,-4-6-690,-6-17 0,-1 1-361,7 16 0,3 9 1,-4-9 0,-3 33 329,0-34-1049,8 30 540,-19-70-899,30 8 899,-27-41-1349,26-11 1170,-28-9 629,7-10 0,1-8 0,2-1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6.85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729 1 7533,'-55'27'270,"-28"2"-91,-6-9-1343,-3-3 1164,24-17 193,19 0-598,-6-3 0,0-3-45,5-4 498,-46 0 0,80 2 0,-5 8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7.20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24 149 7533,'-13'-36'0,"2"7"0,11 2-900,0 16 450,0-5 181,0 14 179,0-15 2158,11 15-1528,-9-7 540,19 9-4113,-18 9 3303,18 2 90,-8 41-180,0-17 90,7 35 0,2 13-450,-8-12 0,0 1 45,4 2 0,1 1-315,-1 7 0,-5-11 271,-10-25 179,18 16 0,-19-43 0,9-11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0.8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96 5914,'0'-22'180,"0"-3"-1,0 23-89,0-6-90,0-1 90,-11 7 90,9-6-180,-9 8 630,11-9-360,0 7-90,0-7-1,0 9-89,11 0 990,66 0-990,-5 9-459,-9-4 1,2 1 548,31 13-180,-46-7 0,6 3 150,9 7 0,7 3 0,-4 0-195,3-2 0,2 2 0,-5 3 0,11 6 0,-2 0 0,-11-7 45,-6-7 0,-3 0-180,11 11 0,5 6 0,-14-10 0,-11-10-629,5 17 719,-56-34-450,-29-9 270,27-1-899,-37-17 989,26-3-439,-19-17 0,11 7 0,0-6 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7.43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400 1 8252,'-23'18'630,"-1"-8"-540,-10 7-270,8-15 90,-8 7 0,0-1 90,8-6-270,-29 6 270,27 1-719,-38-7 179,48 6-180,-13-16 271,41-3 449,3 1 0,11-15 0,-1 5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2:58.22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76 7533,'37'8'629,"-14"-6"-269,-2 14 90,-8-14 0,11 15-91,-11-7-89,-3 1 630,1 30-720,-9-24 539,30 60-539,-27-42 360,16 27-450,-11-33-630,-7-10 90,7-11-809,-10-24 719,0 3 181,11-22-451,-9-3 360,19 7-179,-8-21 449,0 30-270,40-47 270,-43 43 450,63-26-270,-55 41 0,37 11 540,-29 2-91,8 32-269,-21-20 1349,19 63-989,-27-40 270,26 42-630,-18-48-1,1 4-3391,-4-25 3032,-10 7 360,31-15-180,-12 6-719,46-8 539,-36-8-630,26-3 630,-29 1-269,18-23 269,-18 27 0,8-36 90,-21 30-630,29-57 630,-34 41-269,34-49 538,-29 63 3573,21-28-3752,-18 38 270,15-21-180,-29 23 0,9-7-90,-11 1 90,0 6-90,0-6 180,-21 16 90,5 3-270,-18 16 989,11 35-3751,10 17 2852,2 0-758,9-26 1,4-3 577,9-4 90,2 24 90,10-49-450,53 3 180,-39-30-45,16-5 1,1-5 134,-12-8 0,36-37 0,-49 39-270,13-22 270,-40 32 0,9-5 720,-1 34 1968,-7 11-2598,18 12 0,-19 22 494,13-14 1,2 4 1862,-2 41-1840,5-22 0,7 19 0,1 2 1,-6-12-575,-7 0 1,-1 2 307,1-7 1,5 15 0,0 4 0,-3-5 0,-6-16-342,-6-2 0,-7-3 180,-7 17 0,-5 10 0,-5-17-1260,-25 12 570,-9-34 1,-16 3-1,5-10 285,13-18 1,-2-5 50,-35 20 0,-2-5 1,31-20-1,3-4 1,-4 1-1,0 1 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4.807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1200 4644 6723,'13'10'-168,"-2"-2"352,-11 1 283,0-7-97,0 7-94,0-9 26,0 0-301,0-9 324,0 7-137,0-7-1,-11 9-332,9 0-181,-9 0 91,11 0 325,0-8 235,0 6-145,-10-14-299,7 14 19,-18-15 239,19 7 225,-19-9-122,8 0 47,-11-25-391,1 20 33,-11-36 172,8 37-90,-8-29 53,10 29-271,-10-20 331,18 22-225,-36-22 20,44 20 169,-33-37-20,27 26 120,-19-44-154,17 34 8,-5-4 0,0 1 6,5 9 3,-18-38 42,21 44-108,-39-46 107,42 32-100,-26-9 1,-2-2-33,20 10 35,-14-21 0,-1-1-4,4 9 4,-5-21 1,3-2 104,12 4-137,-12-4 1,0 1 80,12 5-26,2 3 0,0 1 56,7 15-44,9-2 1,2 0 57,-1 6-47,0-10 1,0-2 30,0-11-847,0-9 0,0-2 848,0-2 30,-3 25 1,-1-10 0,1 9 115,0-28-188,-9 17 0,-5-11 0,4 13-51,5-6-33,-17-15 1,-2 6-165,11 42 70,-1-12 1,0-1 130,4 14 2,3-40-168,10 6 139,0 17 101,0-17 99,0 19-66,0 29-127,0-27-250,10 45 130,14-26-139,-8 37-146,15-30 146,-18 30-70,10-29 64,-9 20 1962,-4-5-1686,-10 1 161,0 7-157,0-8 95,0-1 34,0 9 140,0 2-154,0 8-236,0 0 61,0 8 202,0-6-90,-10 14-105,7-5 132,-18 24-128,18-13-36,-18 39 227,19-37-152,-19 45-8,18-44-66,-18 26 36,8-38-3,0 3-37,3-24 41,10-36 108,0 9-29,10-60 10,3 50-45,11-50 40,-1 59 9,-10-40 37,-2 50-33,-11-34-31,0 46-180,0-11 104,0 25 127,0 0-5,0 8 27,0-6-52,0 6 28,0 1 41,0-7-90,0 15 0,0-7 165,0 9-91,0 0-344,-11-1 205,9-7 35,-9 5-132,11-14 342,0 6-270,0 1 90,0-7 90,0 6-90,0-8-9,0 8 39,0-6 132,0 6-162,0-8-165,0 0 1,11 0 0,-9 0 0,9 0 164,-11 9 0,0 1 0,10 25 86,3-12-18,9 22 1,1 3 73,-5-6-118,15 18 0,-3 0-65,-22-22-508,34 21 325,-40-48 223,-2-36 0,-13-8 0,-10-32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5.455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48 112 9029,'26'0'-1730,"5"-8"1837,-28 6 832,7-7-375,-10 9-847,0-7 1841,0 5-707,0-15 325,-10 7-443,7-1 632,-18-6-1217,-2 7-249,7 0 658,-5 1-1561,11 26 845,7 4 67,-8 16 527,15 13 1,3 4-343,-4 8 44,6 11 1,2 1 923,3-2-622,1 19 0,3 1 437,9-14-588,-15 0 0,-1-10-242,0-45-208,-11 1-232,0-32 128,0-27 152,10 1-3470,-7-11 3456,7 18 144,1 9-820,2-18 380,10 5-283,1-7-22,-1 12-124,-10 15-9,8 3-483,-18 8 3780,39 17-2842,-35-5 399,56 40-128,-45-27 156,48 35-69,-48-37 472,24 37 16,-40-35 330,-33 35-440,21-46-634,-39 4 0,-7-3 6,20-4-579,-64-1 411,61-2-602,-26-24 1015,46 3 1,-12-14 0,31 8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5.773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0 8149,'24'19'510,"0"0"-297,-1 8 504,-10-7-141,-2 8 17,-11-9-154,0-1-356,10 10 671,-7-8-527,18 32 150,-8-28-256,31 53-96,-5-58-447,19 30 286,-11-46-461,0-3-157,-11-11-30,-2-49 557,-21 23 176,-5-14 1,-5-2 158,-14 8 391,-12-18-407,-3 36 328,-8 9-418,-63 24-33,45 7-401,-10 10 1,4 7 354,18 12 0,-4 11 0,20-15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6.02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0 0 8149,'26'0'-941,"6"8"1221,-30-6 264,9 6-110,-1 1-115,-7-7-91,18 7-150,-19-1 723,30 19-82,-27 20-257,16 5 1,0 4-397,-16 29 10,7-23 0,5 10 1,-4-7-146,-10-14 1,-1 1 135,10 25 0,5 12 1,-4-12 74,-10-25 0,-1-1-198,9 46 0,-1-3 1,-10-20-1,0 24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6.505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424 1250 9615,'10'-11'2412,"-7"2"347,7 9-4254,-10-8 3630,0 6-802,-31-14-1512,13 14-492,-27-7 782,11 9-894,-2 0-632,-32 25 1432,36-2-535,-8 32 1,7 10-197,25 8 1335,9 26 0,9 1 1391,21-17-1207,16 3 1,5-8 770,-7-39-1099,9-15 0,-1-15-153,-19-40-215,2-41 0,-7-12 79,-19 34 0,-7-5-1328,-2-36 0,-5-17 0,-3 12 1147,-4 23 1,-4 0 76,1 3 1,-3-10 0,-2 1 0,1 11-32,-7-2 1,-2 1 186,-1-4 1,-3-11 0,-2 0 0,4 14-43,-1 9 1,0 4-1,1-10 0,-3-6 0,4 16-409,-6 11-641,21 9 714,-7 8 1,17 3 0,-8 7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7.48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424 366 7533,'47'-19'-720,"-11"0"540,9 1 180,-19-10-539,29 8 449,15-49 180,-25 41-180,17-32 809,-59 41-449,7 9 90,-10 1-270,0 1 180,-10-2-91,7-9 181,-18 0 0,8 9 90,-52 10-180,21 10 44,-21 14 1,-1 4-585,6 7-486,-6 0 0,1 1 37,10 3 89,-10-7 0,0-2 630,15-5 0,-36 17 0,62-32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8.22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1 355 7533,'10'29'0,"-7"-10"359,7-3-179,-10-14 0,0 15-270,0-15 180,0 7-90,0-9 90,0 0 0,0-9 0,0-2 90,0-41-270,0 17 180,0-51-180,0 42 90,0-35 90,0 46-90,21-27-180,-15 45 270,56-10-90,-51 25 0,51 9 90,-46 9-90,18 28 180,0 20-135,-20-17 0,-2 4 314,1 21 1,-2-1-270,-1 25-45,-9-38 0,-2-9-135,1-22-179,0-26 89,0-16-90,11-40 270,2-6-315,-1 2 0,-1-2 45,2-18-270,-1 1 1,-3 5 269,-6 29 270,28-32-180,-26 80 900,48 38-630,-35-7 404,19 25 1,2 5-45,-8-8-90,7 12 0,0-2-181,-9-22 271,15 22-720,-31-59 270,8-10-90,-18-18-539,7-11 269,-10-17 90,0-18-270,0 4 135,0 6 1,0 2 224,0 4 180,0-29 90,11 65 450,33-5-450,-13 17 899,45 9-809,-47 1 270,5 9-181,-13-9-269,-8 23-449,0-18-361,-3 45 450,-10-35-359,0 26 449,0-38 270,21 3 0,-5-24 0,18-2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8.82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188 55 7533,'0'-20'-540,"-10"4"450,7 16 450,-18 0-180,19 0 90,-19 16-270,8-4 359,-11 23 1,1 15 0,2 4-270,2 10 0,1 26 0,5 1 0,13-21 90,7 2 0,7-5-90,12-21 179,42 5-179,-26-51-539,23-35 359,-39-6-720,-12-26 1,-4-5 539,0-3-45,-7-9 0,-6 4 315,-7 33-270,7-30 540,-18 65-180,19 4 630,2 26 449,23 45-809,3-10-91,-7 4 1,-4 0-270,-2 0 180,8 13-719,-18-27 179,7-29-1079,-10 11 1259,0-41-1169,0-29 1079,0 1 270,9-8 0,3 1 0,4 11 0,39-28 180,-26 57 989,36 11-629,-36 11 539,26 24-719,-29-13 449,8 39-629,-21-37-90,-3 45 0,-10-36-270,0 46 180,0-44-450,0 17-89,0-42 449,0-51 90,11 3-1741,-10-12 0,0-5 1381,10-33-276,-11 37 1,0-1 365,0-33-553,0 4 284,0 31 539,10-12 0,14 40 0,12-3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1.1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216 58 7623,'0'-21'269,"0"4"-179,0 8 90,0 7-360,0-7 90,0 9 90,11 0 90,-9 0 90,20 17-90,-9-4-90,32 31 90,-26-12-180,19 8 0,-2 0 90,-25-1 45,22 16 0,-2 1-135,-26-15 90,-2 12 0,-6 0 0,-13-18 0,-19 2 0,-7-4 90,-3-10-405,-6-5 1,1 0-46,7 1 360,-45 0 0,45 0 0,-26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9.04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56 7533,'34'-29'-450,"-18"11"540,5 10-90,-21 8 360,0 0-90,10 0-181,-7 8 1,18 2 720,-18 42-540,7-17-45,-8 23 0,-4 5-225,2 5-90,0 21 0,0 4-284,0 7 134,0-35 0,0 7 0,0-8-419,0 25 254,0-34 0,0-5-314,0-6 719,11-40 0,2-6 0,10-27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9.30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165 0 6903,'-10'38'270,"-3"-1"-90,-11-8 0,1 6-180,10-14 0,-8 6-90,8 0 90,-11 10 0,11 3 0,3 22 0,10-29 0,10 11 0,3-18-90,11-13 90,-1 12 0,11-15-180,-8 0-180,50-2 180,-42-8-270,42-16 181,-40 12-579,1-21 0,-3 15 0,-11-9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29.95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96 7533,'62'8'0,"-7"-6"-270,-42 6 90,8-8-4072,-8 0 4432,0-8 1130,-2-11-1131,-11 7 361,0-5-450,0 17 180,0 17-180,0-5 270,0 73-360,0-43 0,5 14 0,0-1 0,-2-19 3212,18 23-3572,13-29 270,-6-10-90,27-3-90,-29-34-449,19-70 539,-30 25 0,-2-4 0,-5 2 90,-8 12-90,-10-27 180,7 46 360,-7 6-360,10 29 630,10 50-540,3-17-23,0 19 113,-2-19 0,-1-6-90,3 0 90,21 15-90,-18-22-90,5 22 269,10 1-448,-12-3 134,12 2 0,3-1 45,-5-6-90,15 32-90,-31-57-180,8 5 180,-18-34-809,7-78 809,-10 31-716,-5-11 1,0 3 805,2 18-90,0-5 0,6 6 180,21 22-105,44-19 465,-14 60-180,25 18 92,-34 3 0,-1 8 88,-4 8 0,-2 3-225,5-2 0,-2 4-1,-3 34 1,-11 0 45,-11-3-150,-8-7 0,0 16 0,-3-12 15,-5-25 0,0 0-75,0 19 0,0 9 0,0-14 120,0-1-719,-11 17 449,9-75-990,-19-51 990,18 12-225,-7-21 1,-1-4 404,8-8 0,-7-29 0,10 16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3:30.15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141 683 7533,'0'-65'0,"-10"-1"-360,7-17-1775,-7 6 1955,10-6 270,0 17 360,0 1-90,0 10 719,0-1-809,0 17 534,42 12-624,-21 27-90,31 17 0,3 9 90,-19 9-1506,26 38 1,-6 7 1415,-32-11-135,4 12 0,-4 1 904,-24-11-949,-22-7 0,-8-4-630,-15-1 135,-19-12 1,-5-10 224,-2-24 182,15-4 0,3-2 0,3-7 0,-8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4:02.425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635 112 6987,'0'-21'3025,"0"-4"-1957,-10 23-2186,7-15 1588,-18 15-1004,8-6 431,-21-1-243,8-1 469,-19 0-814,9 2-7,-32 16 745,26 2-460,-34 25 607,58-12 43,-34 38 98,47-29 226,-16 14-155,21 6 148,0-3-122,0 2-162,0 33 95,10-55-475,-7 65 252,7-68-728,-10 52 304,0-37 40,0 23 0,0-8 0,11-17 167,2 13-56,21 4-213,-8 12-2924,18 7 3313,-28-27-1962,5 28 1723,-21-38-85,1 13 0,-2 1 167,-10-6 7,9 24-35,-40-16-108,-8 29 205,8-27 86,3-16 0,5-4-54,26-15 2421,-44 6-2415,36-17 2223,-17-10-2219,19-18 565,4-3-578,10-6 26,0 9 177,0 7-208,0 3 133,0 8-250,21 0 103,-16 8-71,26 3 132,-17 24 36,30 4-287,-26 9 196,24-3-193,-29-7 473,21 40-96,-8-30-87,-7 12 1,-4 0 15,-2-13-11,-6 4 0,-3 2-78,-4 7 146,0 7 13,0-22-62,0 7 7,0-27 88,0 27-12,0-31-3237,21 47 3144,-16-31-482,16 11 0,0 0 315,-16-13 1,37 33-50,-27-37 4,9 7-94,-3-20 2,-19-9 2994,19-9-3392,-18 0 2111,7 0-2198,-10 0 500,0 0-364,-10-9 300,7 7 267,-38-23 0,12 13 1,-29-15-1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4:09.69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367 20 7533,'24'-11'899,"-10"2"-719,-3 9-450,-11 0 0,0 0 180,-11 0 0,-3 9 270,1 1-360,-9 10 1,-2-1 269,-4 0-90,4 1-90,-19 25 90,24-19 269,-14 17 1,-2 2-180,5-7 90,0 19 0,3 3-90,11-2 0,-2 10 0,3 0-90,12-8 90,-2-3 0,0 2 90,5 21-180,10 2 90,-7-16 0,30-12-270,-28-30 360,49 38-180,-35-36 179,38 54-89,-30-52-90,9 43 0,-23-48 0,-2 31 0,-11-30-179,-22 38 179,6-27-90,-30 46 269,19-35-89,-19 27 0,19-41 90,-19 22-90,29-39 90,-4 19-90,21-32 90,0 15-90,0-6-90,0 9 90,0-10-180,10 7 90,-7-6-90,19 18 180,-9-8-270,12 16 180,-12-16 0,31 33-90,-36-28 90,57 36 90,-46-29-90,27 14 180,-32-17-180,7 6 0,-18-23-90,8 13-180,-22-15 90,8 8 180,-18-8-450,18 6 450,-8-14-629,11 23 449,0-22 180,0 30 0,11-12 0,3 16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4:10.93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244 40 7533,'14'-20'1079,"-3"9"-899,-11 2-630,0 9 360,0 0 90,-11 0 0,-3 0-270,1 0 180,2 0-89,-22 18 269,25-5 89,-35 24 1,29-25 180,-10 32-360,-1-29 270,12 38-360,-9-29 0,8 38 0,1-27 0,2 37 90,11-36-180,0 25 90,22-11 90,-17-7 0,39 19 0,-17-21 180,11 43-697,-3-19 517,-21 2 90,-4-22 0,-10-24-90,-21 16 90,15-24-180,-37 5 180,27-18-180,-20 0 90,23-9 787,2 6-787,11-6 720,22 36-630,-17-13-1,38 49-89,-37-29 90,16 22-180,-12 0 90,-7-13 90,8 30-90,-11-30 90,0 13 90,0-17 180,0 43-270,11-15 90,-8 27-90,18-35-3212,-18 14 3212,19-37-890,-20 9 980,9-27-540,-11-16 181,0 7-811,0-9 570,0 0 0,0 0 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4:11.8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112 39 7533,'11'-20'-1439,"2"10"1708,12 1 1,-1 9 0,-10 0 0,7 0-180,-7 0 629,10 9-719,-10-7 180,8 15-90,-20-15 0,9 15-180,-11-15 270,0 16-270,0-8 270,-11 27-90,-2-22 270,-22 37-360,18-37 360,-37 47-270,35-36 269,-38 54-449,41-61 90,-6 33 90,22-41-269,0 8-1,0 1 180,0-2-180,33 11-90,-25-8-90,57 16 270,-57-7 0,35 0 90,-40-2 0,8 9 0,-11-14 90,-22 31-180,6-30 180,-30 38-90,30-36-90,-28 37 90,39-48-270,-28 45 270,30-43 0,-7 36-90,10-31 0,10 40 180,4-25-3392,10 45 3302,1-39-1410,10 30 1590,-8-39-180,-2 20 270,-14-15-90,-11 2-180,0-2 0,-33-11 0,14-9-180,-16-8 90,13 6 2649,8-15-2829,-21 15-899,8 20 899,3-12 1704,24 47-1434,13-46 0,22 27 0,3-23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4:12.65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269 1 7533,'-13'0'90,"2"0"0,11 8-90,0-6-90,0 6 90,0 1 90,0-7 89,-22 7-179,17-1 180,-28-5-90,20 14 90,-12-6 0,-10 17-90,8 19 0,-9-13-90,22 15 0,4 0-90,-4-18 0,4 49 90,10-50 0,10 9-180,-7 0 270,19 0-90,-9-1-90,34 26 90,-28-18-90,46 27 90,-46-32 0,16-2 0,-13 6-90,-20-21 0,9 20 90,-11-22-180,-11 23 180,9-12 0,-31 31 0,28-12 0,-17 6 180,11-2-180,8-24-3392,-7 31 3392,10-37 180,10 45-90,-7-46-90,19 29 90,-19-33-90,7 8-90,1-18 3572,-8 6-3482,8-6 0,-11-1 0,0-1-90,0 0 90,0 10-90,0 2 90,0 16 0,11-16 90,2 24-90,12-21 0,-12 21 0,-2-23 0,-11 23 0,-22 22-628,17-11 628,-28 8 0,31-27 0,-20-7-1080,8 17 900,1-23-616,2 1 0,11-25 0,0 0 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4:17.10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1 7173,'0'22'0,"0"-5"0,0-17 90,0 9-180,0-7 0,0 7 90,10-9-90,-7 0 0,8 0 90,-11 0 0,0-9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7:04.056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0 20967,'40'0'-1079,"13"0"899,-37 0 0,19 0 0,-11 9-362,11-7 626,-9 7-475,30-9 436,-1 0 0,5 0 0,-4 0 0,7 0-1932,25 0 0,13 0 1,-7 0 1886,-6 0 0,5 0 22,-2 0 1,14 0-1,-1 0 1,-13 0 511,-2 0 0,0 0-539,2 0 1,14 0 0,-1 0 0,-18 0 234,-15 0 1,-3 0-264,4 1 0,12 1 1,-1 0-1,-13 1-13,-10 2 1,-3 1-1,13 0 0,7 0 0,-11 1-111,16 4 66,-18-6 1,-5-2-32,-16-3 143,12-8-136,-31 5 1281,-10-5-1184,-14 8 1,-14 0 0,-10 0-1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1.5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38 7443,'0'-21'0,"0"4"-90,0 17 90,11 0-90,13 8 180,-8 12 0,16 9 0,-19 17 0,22 3 224,-12-5 1,2 2-502,25 37 246,-12-18 1,6 11 0,-3-4-395,-4-5 1,0 3 244,2 5 0,7 12 0,-1 1 0,-7-11 135,-1 4 0,-2-1-135,-5-13 0,3 8 0,-1-2 0,-5-12 90,-4-8 0,-3-6 0,10 19 0,-4-10-90,-13-32 90,-2 1-180,-11-25 70,0-8-70,0 6 698,0-24-968,0 22 180,0-22 270,0 16 0,0-9 0,0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4:18.287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1 58 16320,'27'-9'-2973,"-5"7"3213,-22-7-1329,10 1 482,-7 6 203,19-7 439,-20 1-500,9 6 271,-11-7-219,11 9 695,-8 0 536,8 0-174,-11 0 89,0 0-374,11 0 583,-9 0-748,9 9 609,-11-7-1441,0 6-1,0-8 663,0 0 0,11 9 1,3 1-1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4:20.456"/>
    </inkml:context>
    <inkml:brush xml:id="br0">
      <inkml:brushProperty name="width" value="0.11429" units="cm"/>
      <inkml:brushProperty name="height" value="0.11429" units="cm"/>
      <inkml:brushProperty name="color" value="#CC0066"/>
    </inkml:brush>
  </inkml:definitions>
  <inkml:trace contextRef="#ctx0" brushRef="#br0">708 78 9753,'14'-21'-2705,"8"-5"2458,-9 24 477,1-16-391,8 16 324,-20-7-293,9 18 334,-11-7-367,-11 32 172,-2-18-3,-23 29-192,9-32 300,-41 21-115,25-21 77,-49 15-119,48-17 145,-34 6 84,37 2 6,-30 20-92,31-7-153,-17 39-54,30-42 27,-3 19 1,3 0-113,8-18 3,-25 50-25,31-65 118,-1 19-35,3-31 249,11 5 122,0-8-8,0-8-132,0 5-13,0-14 17,0 6-332,0-8 321,0 8-122,0 2 0,0 9 1,0 0-1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20:44:25.9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24575,'0'0'0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3T03:11:15.7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612 1 11629 172696 64095,'-39'39'0'0'0,"-3"4"539"0"0,39-14-179 0 0,-7 17 0 0 0,20 10-630 0 0,-7 2 180 0 0,49 23 270 0 0,-31-30-720 0 0,55 3 540 0 0,-47-35-90 0 0,25-11-90 0 0,-27-16 90 0 0,-4-11 1 0 0,8-10-91 0 0,-15-8 270 0 0,8 0-90 0 0,-14-9-180 0 0,0 7 0 0 0,-7 1 0 0 0,8 3 180 0 0,-11 14 180 0 0,0 3-180 0 0,0 1-90 0 0,0 15 90 0 0,-11-7 180 0 0,-2 18-90 0 0,-10 1-90 0 0,-1 17 0 0 702,-10 2 270-191-702,-3 9-1 191 0,-30 24-89 0 0,14-18 0 0 0,-15 26-90 0 0,11-31-90 0 0,-3 7 90 0 0,0-17-90 0 0,-8 6 90 0 0,8-14 180 0 0,-32 6-180 0 0,37-17-90 0 0,-21-1 270 0 0,50-9-180 0 0,3 0 0 0 0,12 0-90 0 0,11 0-90 0 0,11 0 180 0 0,12 8-360 0 0,14-6 90 0 0,20 14 90 0 0,3-14 90 0 0,21 15-180 0 0,3-15 90 0 0,10 15 0 0 0,-41-16 0 0 0,-1 0-90 0 0,34 6 90 0 0,-36-8 0 0 0,2-5-45 0 0,6-6 0 0 0,-1-3-134 0 0,34-16 179 0 0,-39 9 0 0 0,-2-2-90 0 0,18-13 0 0 0,-39-1 270 0 0,23 9 0 0 0,-47-6-180 0 0,27 23 180 0 0,-30-13-180 0 0,9 23 0 0 0,-32-6 0 0 0,5 8 360 0 0,-28 8-180 0 0,-3 2 0 0 0,-13 9 90 0 0,-11-1-270 0 0,1 1 180 0 0,-11 0-90 0 0,7 0 0 0 0,10 18 0 0 0,-10 14 0 0 0,16-5 0 0 0,11 11 0 0 0,-13 15 0 0 0,0 1 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18.42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824 365 7533,'-37'29'-360,"-7"-2"180,28-16 180,-15-3-90,7-8 0,8 0 0,-15 0 90,-3-8 90,16-3-180,-45-16 180,34-10-90,-28-19 0,20 6 90,3-28-90,11 35 90,10-28-90,2 40 360,63 4-270,-7 27-1517,43 29 1,9 10 1471,-40-16 0,1 4-45,9 7 0,12 7 0,1 2 0,-10-6-354,1 4 1,1-3 263,2-5 0,13 4 0,-2-3 0,-14-5 45,-15-5 0,-3-5-90,44 6 0,-11-8-45,-46-17-180,-7-17 270,-22 13 270,-42-13-90,2 17-60,-28 1 0,-20-1 0,7-1 1147,19-2 0,-3-2-1147,-36 0 0,-18 0 0,14-4-360,26-4 1,3-3 389,-12 3 0,-8-2 0,1-2-30,1-6 0,0-3 0,1 2-30,4 5 0,2 2 0,2-1-45,-23-13 0,9 8 1394,-9 23-1259,81 4-270,-5 21 90,32-22-270,23 13 270,16-5-1045,18 9 1,7 3 1134,-22-7 0,4 1-150,29 6 0,14 2 1,-12-2 372,-26-6 0,-1-1-313,26 0 0,12-1 0,-16-3 0,6-2 315,-3-15 0,-7-7-225,-35-2-90,9-12 360,-53 18 90,-21-1-360,5 7 450,-70-15-540,28 15 90,-17-13 0,-4-3 0,-15 3 30,30-1 0,-8-3 0,9 3-30,-15 1 134,5 1 1,8 3 45,36 11-180,-5 17 0,34-5 90,76 48-90,-16-25-50,-1-4 1,4 1 4,-9-9 0,-3-1 3152,27 18-3512,-7-16 0,0-3 875,-1 0-695,-12-11 0,-4-3 135,-14-7 180,-19 0 360,-24 0 180,-91 0-630,42 0-595,-13-4 1,-15-2 0,8-1 594,20 2 0,-1-2 120,-30-12 0,-14-6 0,16 0-75,32 7 0,4-1-5,-47-21 0,11 1 50,50 16-359,10-10 358,58 31-1094,44 4 0,13 5 1050,-32 2 0,6 2-135,11-3 0,15-1 0,1 1 0,-12-1-204,2 4 1,2-4 293,-9-8 0,14-4 0,4-3 0,-5-1 0,-14-1-315,5-5 0,-2-5 90,5-2 0,15-6 0,-4-1 1,-22 2 44,7-21 0,3-1 0,-8 5 270,-45 27 1187,24-24-378,-42 39-310,-3-7-319,-10 9 3005,-10 0-2646,-14 9-179,-33 1-360,-6 9 269,3-9 1,-3-1-180,-18 1 56,19-1 1,2-2-597,-3-5 270,-5 6-450,-11 9 270,35-13 360,-42 30-180,68-22-449,-14 7 269,43-11 427,2-8-517,42 8 180,-14 3 270,38 16-180,-19-15-315,-10 9 1,2-1 134,26-5-90,-21 7 0,-1-1 360,17-8 0,-13 12 0,-16-14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19.4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47 1 7533,'-26'0'0,"5"0"90,21 0-90,0 8 809,0 10-359,0 11-90,0 9-90,0 32-360,0-16-90,4 11 0,3 0 90,6-5 90,3 11 0,2-5 0,-3-26 0,6 28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19.7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 7713,'23'29'1799,"11"14"-1889,-8-12-498,19 23 677,-30-7 255,17 9-479,-14 4 0,-2 3 45,2 18 90,-6-18 0,1 9 0,-7-9-7,-16 20 141,-4 10 1,-6-5-135,-9-37-135,-7-2 1,-4-13 134,9-33-810,-24-30 360,42-6 450,3-55 0,20 27 0,3-30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19.9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0 7533,'0'50'719,"0"2"-449,0-14-90,0 10-5211,0 7 5481,0 10-180,0 1 1189,0 8-1459,10-7-405,0-9 0,4-2 225,12-5-140,8 18 1,-21-79 0,-3-19-1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20.0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 7533,'-13'0'0,"-8"0"-720,18 0 360,-7 0 180,10 0 180,10 0-90,3 0 90,31 8 0,-4 2 0,17 8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20.2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283 18 7353,'-50'-10'629,"16"3"-179,13 7-90,-3 0-4252,-2 0 4252,3 0 679,2 7-679,-3 12-180,-2 10-1998,3 41 1997,12-15-848,14 20 1,5 4 848,5 13-180,2-25 0,6 8 0,-2-8 0,-5-16 0,3-2-1182,21 32 1,0-5 1091,-9-14-543,25 1 453,-38-45 500,5-9 0,-21-18 0,0-1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1.92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39 6453,'0'-22'-90,"10"6"720,14 16-450,-8 8 0,16 3-90,-18 8-90,9 0 449,1 9-179,11 1 0,13 35 90,3-20-225,-1 8 0,1 1 45,-3-4-1876,-4-15 0,0-5 1876,-7-12-1041,11-34 951,0-4-450,0-51 271,-1 26 89,-16-14 0,-3-3 0,12 4 0,-17 10 0,-1-1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20.6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0 525 7713,'27'0'-810,"4"-8"450,3-10 990,-16-11-270,34-17-4432,-36 6 4252,18-13-90,0 5-230,3-25 140,-1 22 90,-2-20-90,-10 48 269,-11 7-89,-3 43 90,-10 62 0,0-21-50,-5 14 0,0 0 50,2-20-818,2 16 1,2-3 727,2-33 180,39 34-720,-24-82 270,16-6 0,-13-25 90,-19-9-450,19-1 91,-8-34 179,11 18-495,-16-10 1,-3-1 404,5 10 135,-9-3 0,-2 6 315,1 27 1994,0-18-2174,0 40 539,0 29-269,0 8 45,4 24 0,3 5-45,6 4-450,6 17 0,6-3 270,15-20-990,-13-6 1,3-7 539,17-28 360,-10-11 0,-3-27 0,-11-13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20.93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95 0 7713,'-13'10'0,"-8"7"1349,8 10-989,-11-4-1,11 20 91,3-5-90,10 1-90,0 6 180,10 18-271,3-20-89,13 1 0,3-1 90,2 1-180,22 3 0,1 1-360,-17-2 225,3-3 1,-4 1-46,-23-2 180,-3 11 180,-10-15-90,-41-2-1,30-15-179,-39-8 1,-4-9-1,27-12-900,-59-28 720,60 4-1169,3-31 630,23 16 809,13-1 0,0 2 0,-3 9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21.11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7533,'0'29'809,"0"6"-269,0-13-270,0 13 0,0-6 629,0 8-359,0 9-180,0-7-1,0 7-179,21 41-3662,-5-46 3482,7 36-1529,-12-67 720,-1-2 809,-7-24 0,7-5 0,-10-16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21.2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0 7533,'-24'0'0,"0"0"0,11 0-180,3 9 540,10-7-270,0 15-90,0-15-990,10 22 990,3-11 0,11 14 0,0-8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21.8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74 439 7533,'0'38'0,"0"-1"0,0 0 719,0 1 91,11-9-540,2-2 0,0-17-91,8-2 181,13-32-450,-6 1 0,1-34 0,-3-6 270,0 7-270,-12-13 0,-4 1 180,0 16-90,-30-28 0,4 38 0,-60-2-90,53 42 90,-61 29 270,66 6-180,-27 46 450,22 14-315,20-39 0,3 0-135,3 33-90,20-27 269,22-50-449,-17-18 91,27-13-91,-29-16-180,8 0 0,0-25 180,-8 18-180,8-26 360,-10 30 180,-1-5-360,1 24 540,10 4-270,-8 42 270,-2 6-270,-3 26 180,-19-10 359,19 23-719,-8-26 90,0 2-539,8-54 359,-18-15-360,18-48 270,-8 19-45,3-5 1,2 0 224,-3-1-90,17-1 0,-1 6 360,-21 26-90,53-6-90,-47 52 270,28 68-180,-18-27 314,-8 13 1,-2 1-135,8-8-540,-8-10 0,2-6-90,8-17-989,-2-16 1349,-4-38 0,-6-24 0,9-3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1:23.72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1064 7533,'11'-21'899,"-9"-4"-719,9 15 540,-11-9-540,0 9 179,10-7-179,-7 15 0,18-7 720,-8 9-720,0 0 359,8 25-359,-19-2 225,9 37 0,-1 8-405,-7-1 224,6 28 1,3-1-225,1-32 45,-7-4 0,1-4-225,3-23-359,1-21 269,-8-22-4201,7-59 4021,-10 17-1359,0-17 0,0-5 1359,0-4-350,9-16 0,3 1 620,4 15 180,0 20 0,2 5 0,-5 18-180,8 19-90,12 18 270,-14 18 135,13 18 0,-1 7-45,-13 15 404,5 18 1,-2 3-315,-8-8 449,3 7 1,0-1-180,-1-11-45,6-10 0,3-6-855,2-17-90,18 1 450,-18-43-899,8-43 449,-10 15-225,-6-26 1,-2-3 494,0 6 135,1-2 0,-3 2-44,-11 16 1168,7-7-809,-10 32 3494,0 42-3314,10-6 270,-7 61-360,18-35 224,-9 9 1,-1 0-405,5-4 0,16 22 720,-9-26-900,-7-29 90,26 18-360,-16-39-179,21-22 269,-11-5-90,-11-21 0,-5-4 180,-5 7-315,3-15 1,-4 3 224,-12 26 3522,19-23-3432,-18 41 360,7 34 0,-10 7 1143,11 51-1143,-9-13-90,30 4 315,-10-11 0,3-2-225,27 0-45,-14-4 0,2-7 314,31-21-359,-19-19-360,3-35 270,-31 2-180,-11-54 180,-3 41-89,-31-49 89,-5 51-90,-52-18 90,33 42-90,-41 4 180,57 24 179,-15 11 1,20 17-270,11 4 1350,13 47-1261,13-39-268,32 30-1,-16-57-990,46-5 541,-43-16-810,64-25 809,-51 11-270,4-18 1,1-4 269,2 1 270,0-23 1,-4-5 359,-14 12 135,4-5 0,-3 0-46,-19 6 1351,17-31-1171,-9 37 1980,-11-16-1439,-2 48-1,-22-5-629,-2 26 360,-31 34-540,15 1 359,-9 27 1,0 5-90,7-2 45,1 8 0,5 0 45,12-9-315,15-2 0,6-2-45,8-8-315,18-17 0,8-12 225,2-32-1349,45-43 1169,-50-1-1641,-17-13 1,-4-16 0,-3 7 1730,-6 14 1,-2 0-31,1-23 0,0-10 0,-3 11 210,-5-20 315,0 15 0,0 1 494,0 1-269,5 17 0,0 6-361,-2 21 1,7 1-90,-10 40-180,0 77-90,-10-24-653,8 21 1,1 2 742,-9 1 495,10 7 0,10 6-1,10-16 1,4-4-225,-5-1 0,4-5-180,7-8 0,8-16-58,41-29-572,-35-19 270,42-35 270,-57-7-855,5-24 1,-3-6 764,-12-3-45,3-7 1,-3 0-46,-16 10 810,8-3-361,-22 40-89,8 26 540,-28 9 904,15 9-814,-18 18 2848,21 4-2399,-8 56-899,19-39 89,1 12 1,2 0-90,1-13-90,17 2 0,4-2 283,-4-14-1362,31 0 0,7-6 809,-8-13 314,18-23 1,-3-15-944,-20-23 449,-10-17 0,1-20 0,-7 8-240,-10 16 0,-5-2 540,7-24 0,0-12 0,-5 13 60,-6 27 0,-5 0 0,-1-25 0,-3-12 0,-3 13-90,-2 30 0,-3 1-45,-6-50 0,-6 13 135,-6 55 0,-8 0-90,21 49 180,-29 63-180,24-2 179,4-15 1,-3 10 0,4-5-180,5-8 0,3 2 419,-1 20 1,2 10 0,3-10-330,5-24 0,3 0 149,2 18 1,2 9 0,3-11-330,14 18 225,8-8 0,4-9-315,2-28 180,0-9 0,5-8 277,16-25-727,-12-6 0,-1-4 90,5-8 90,-4-14 1,-5-4 89,-15-2 405,3-8 0,-2-3-46,-6 0 811,-3-51-810,-12 53 989,-22-36-899,-2 54 719,-21-16-1079,19 39 295,-17 2-385,30 10-179,-9 25 179,22-4-90,2 23 90,10-23-90,11 21 0,-18-29 90,26 12-179,-6-16 359,45-9 0,-26-2 359,10-8-269,-51 0 990,6 9-900,-17 1 539,-24 67-1259,3-28 450,-14 1 1,-1-2-1081,4 0 1170,-37-3 0,38-16 0,-17-2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2:54.0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24575,'11'0'0,"23"0"0,23 0 0,5 0 0,16 0 0,5 0 0,-8 0 0,3 0 0,4 0 0,2 0-638,-7 0 0,3 0 0,2 0 0,0 0 0,1 0 638,7 0 0,2 0 0,1 0 0,-2 0 0,-4 0 0,6 0 0,-3 0 0,-1 0 0,-1 0-112,-1 0 0,-1 0 0,0 0 0,-2 0 112,17 0 0,-2 0 0,-1 1 0,-4 2 0,-2 2 0,0 1 0,0 1 0,1 3 0,0 1 0,5 3 0,0 1 0,0 2 0,-23-4 0,1 1 0,0 1 0,-1-1 0,24 5 0,-1-1 0,0 0 0,-6-1 0,-1 0 0,-1 0 0,-5-2 0,-2-1 0,0 1 0,-3-1 0,0 0 0,-1 0-212,1 1 1,-1 0 0,1 0 211,0 0 0,0 0 0,-1 1 0,-5-1 0,0 0 0,-2 0-33,28 5 0,-4-2 33,-12-2 0,-2-2 1093,-5-2 0,-1-1-1093,2 0 0,1 0 0,10 0 0,4 1 0,-21-3 0,3 2 0,0-1 214,3 1 1,2 1 0,-1-1-215,0 1 0,1-1 0,-3 1 0,25 3 0,-7-1 371,-21-5 0,-8-1-371,25 2 81,-45-5-81,-25-4 0,-9 1 0,-3-2 685,0 0-685,15 0 0,39 0 0,-5-1 0,8-2 0,18-2 0,5 0 0,7-3 0,0-1 0,-8 0 0,-5-1 0,-17 2 0,-6-1 0,24-4 0,-33 4 0,-21 2 0,-12 4 0,-5 0 0,-7 1 0,-2 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05:34.0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24575,'0'0'0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3:33.7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588 242 7533,'-18'-47'-360,"0"-1"0,-6-26 450,14 28 0,10 28 180,0 9-90,0 9-90,0 0 90,0 9-90,0-7 269,-21 56-359,5-29 135,0 17 0,-2 3-45,-5 3-1651,-1 18 0,3 7 1606,12-29 0,0 4 45,-13 36 0,-7 17 0,7-12-206,11-26 0,1 0 183,-6 1 0,-5 11 1,0-1-1,3-11-1043,3-1 1,1-5 1019,-3 11 1,0-5 45,-4 3-502,19-26 412,-19-21 1748,18 12-1748,-7-25 283,10-2-373,0-8 2707,0 0-2707,-11 0 1071,9 0-1431,-9 0 0,11 0-179,0 0 179,-10 0-90,7 0 540,-7 0 0,-1 0 0,-2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3:36.0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1437 7533,'-37'0'-990,"3"0"541,21 0 179,3 0 360,-1 0-180,9 0 180,-9-9 0,11 7-180,11-14 90,-9 6 90,9-8-180,-11 7 180,0-6-90,0 7 0,0-1 539,0-5-269,0 6-180,0-1 450,0-5-450,-11 13 359,9-13-359,-9 14 270,11-6-270,0 8 270,0 16-270,0-3 90,11 38-90,2-17-90,3 12 0,2 3 90,8-2 0,-4 14 0,0-1 0,4-21-135,-3 9 0,-1-2 45,-6-22-90,25 28 90,-35-39 180,35-6-1,-35-17-89,25-25-180,-28 12 270,17-45-360,-17 41 1,18-67 179,-8 66 0,4-22 0,0-2 0,-1 15 89,5-11 1,-1 1-90,-4 12 180,29-51-90,-19 60 0,18-35-90,-18 41-180,19 1 180,-30 11-90,6 8 180,-21 0-180,0 8 180,-10 2-90,-14 9 90,-2-1 0,-18-7 0,18 5 0,-40-13-90,35 5 0,-55-8 0,54 0-90,-33 0 180,28 0-180,-20-8 90,18 5-90,-6-5 90,22 8-360,10 0 181,2 0 89,32 0-180,-5 0 180,18 0 0,-21 0-180,29 8 180,-24-5 90,16 5-90,-24-8 180,11 0-90,-15 0 0,25 0 0,-28 0-180,7-8 180,0-2-180,-7-35 90,8 13-180,-1-47 180,-7 27-45,6-4 1,2-2 134,3 0 314,-3-12 1,1 3-225,1 26 90,-2-36-90,-11 67-90,0 10 90,0 19 90,0 68-180,0-19 0,-4 28 0,-3 7-334,1-49 1,-1 4 288,-1 12 0,-1 14 0,0 1 1,1-14 44,0-5 0,0-3-60,0 19 0,0 10 0,4-18 60,4-1 180,0 0-180,0-47 179,-11-33-179,8-6 360,-28-39-360,26 19 90,-26-46-90,28 36 90,-8-36-270,11 38 180,-4-15 0,-2 0 0,3 12-45,-2-16 0,0 2 45,5 31 0,0-24 0,0 31 0,0 10 0,0-6 577,10 14-577,-7 2 180,7 35-180,-10-2 269,0 36 1,0 7-90,0-8-90,0 14 0,0 0-90,0-20 45,0-8 0,0-2 45,0-6-90,11 6 90,-8-52-270,7-28 90,-10-2-135,-5-28 0,0-5 46,2-1-1697,-6-9 0,-3-1 1516,-1-5 270,-21-14 0,18 35 450,-26 15-90,27 40 179,-9 55-269,14-13 45,8 24 0,4 3-315,-2-16 90,0 2 0,0-1-90,0-9 0,10 20-90,3-39 0,11 10 180,-11-31 3392,-3-35-3392,-10 6 90,0-60-90,0 43 360,-10-43-360,-3 52 90,0-50-90,2 50 90,22-60-180,2 49 135,2-1 0,4-1-45,17-4 0,18-24 0,2-4 0,-4 3-860,-4 20 1,9-9 0,-13 9 859,-7-9-820,18 4 1,-3 2 819,-31 6-246,11 1 0,-1 2 246,-16 14-32,9-48 32,-14 60 1972,-10-19-1972,0 34 2332,-10 1-2422,7 9 830,-7 0-920,10 0 147,0 0-147,-11 9 180,9-7-270,-9 15 90,1 10 91,-3 4-1,0 7 0,-29 46 90,34-34 45,-26 23 0,-5 9-460,18-12 0,0 6 415,-10 6 0,-7 7 0,5-4 0,5 5 0,1-1 30,-1-6 0,-3 5 0,4-17-30,-2 0 19,7-20 0,0-9 71,9-32-90,2-10 0,11-10 0,11-25-269,2-38 134,8 25 0,2-2 90,-9 3 0,1-3-90,18-29 0,-1 2-148,-3-3 283,-6 1 0,-1 0 0,1 7 90,-1-11 0,1 2-90,5 15 90,0-7 0,-1 9-90,-11 40 315,5-18-315,-21 40-90,0 2 0,0 10 90,-11 50 90,-2-6-135,-4 2 0,0 4 45,2 29 90,-11-2 0,-1 2-90,18-38 0,0 0 0,-18 47 0,-1-5 270,12-33 180,-15 24 578,28-81-938,-7-47-90,20-1-45,2-11 0,0-3 135,4-13-270,5-10 0,-1-2 90,-4-6-90,0-4 1,2 5-1,6 21 180,-11-28-90,-3 75 450,-20 29-181,7 15-89,-28 64 0,15-39 0,-1 12 0,0 0 0,4-12-90,3 31-719,10-42 269,-11 1 180,9-9-989,-9 14 1259,22-20 0,2 4 0,10-19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6.7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19 6633,'14'-10'-203,"-4"1"1,1 9 0,2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3:47.5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118 467 6094,'-13'0'269,"2"0"91,11 0 180,0 0-450,0-9 0,11-1-90,-9-9 90,9 1 0,-11-1-180,21-41 180,-16 22-135,16-16 0,0-3 45,-16-8 0,16-9 90,-21 39 0,0 27-90,0 8 269,-10 33-269,7-1 180,-7 19 0,-1 4-180,8 11 45,-2 8 0,0 0 45,5-15-135,0 7 0,0-3 45,0-17-180,10 41 270,-7-54-270,7 27 0,-10-45 180,-10 17-90,-3-30 90,-21 6 0,8-8 90,-19 0 90,30 0 0,-17 0-90,30-8-90,-9 6 0,11-5 180,32 7-90,-4 0-450,51 0 360,-37 0-1079,54-9 899,-62 7 180,32-6 0,-32 8 0,2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3:48.0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895 160 7533,'-34'-10'-990,"7"-6"720,-17 5 360,18 1-90,-18-7 0,17 15 0,-7-7 360,-20 9-270,33 0 0,-63 17 0,53-4 0,-23 18 0,-2 6-90,9 0 90,-19 29 0,4 5 90,25-9-1831,-1-5 0,0 1 1651,4 5-865,25 10 1,3 4 864,-15 18-145,27-14 1,11 14 0,2-14 144,12 10 120,3-30 0,11 6 0,-4-15-210,19-8 90,-1-15 0,3-6-267,21-5 177,3-7 135,-24-9 0,-1-4-135,28-9 30,-25-13 0,8-10 0,-9 0 700,-15 5 0,-2-5-730,19-18 0,7-11 0,-16 4 90,-9-28-90,-5-4 1,-8 0 89,-21 1-30,-21 27 0,-8-9 0,-2 9-60,-16-29 30,-6 28 0,-13-9 0,5 12 15,13 18 0,-3 5 75,-20-10 0,-10-2 0,8 9-120,-15-3 596,11 18 1,-3 9-777,-24 25 225,35 19 0,2 8-324,8-5 0,3 4 369,-4 15 0,8 2 0,2 24 0,-10-1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3:48.70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518 94 7533,'-23'-9'0,"-1"-1"-7010,1-9 7280,20 1 1139,-5-1-1409,29 9 859,-8 2-769,0 8 270,19 25-360,-17-11 180,19 46-180,-21-27-45,-6 17 0,-3 3 135,-4-3-90,-8 22 0,-5 1 0,-13-13-342,-19 16 1,-9-5 341,-17-21 135,4-4 0,1-7-135,11-27 180,-31-3-180,46-28-170,4-51 80,15 22 90,21-31 0,0 50 90,10 2-180,3 9 0,42 16 2971,-23 12-2612,26 21 1,1 8-270,-20 9-45,35 13 0,1-2 45,-25-20 672,-2-6 0,3-6-1392,17-19 135,-5-28 1,0-9 584,13-8 0,-14-4 0,-7-7 0,-18-18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3:49.0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753 144 7533,'-44'0'-990,"-37"0"810,13 0 0,-10 0 540,33 0-1302,9 16 1032,-11-3 90,-11 38-90,8-9 0,4 35 0,4 10 180,-3 2-210,18-6 0,-1 19 0,7-14-15,12-29 0,3 1 45,-4 28 0,1 13 0,7-13-45,10-29 0,5-4 44,1 36 1,8-8-179,38-23 178,-1-25 1,5-8-90,30-6 180,-25-17 0,-2-8-180,17-17 90,-6-30 0,-2-10-45,-36 27 0,-2-4-45,14-14 0,4-7 0,-12 4 45,-21 10 0,-4-2-105,10-13 0,3-9 0,-7 6 105,-11 9 0,-7-4-165,-3-34 0,-4-15 0,-4 14-60,-4 33 0,-5 4-325,-9-10 1,-6-7 0,2 13 324,-13-12 90,-29 21-180,18-2 45,2 27 1,-3 6 224,-17-3-703,-30 25 1,0 13 522,25 20-169,17-2 0,-8 8 1,14-1-1,8 35 0,8-21 1,0-1-1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3:56.37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48 1465 7533,'-13'-10'-1170,"2"2"1260,1 8-90,7-8-90,-7 6 180,10-6 90,0-1-180,0 7 180,0-7-90,0 1 180,0 6-90,0-6 270,42 16-361,-32 3 91,74 7-90,-43-7 0,19-6 0,3-2-90,8-3-45,15-8 0,0-1-135,-10 5-737,21-8 0,2-1 1007,-13 11 0,8-2 0,-2 0-234,-19 4 279,18 4 0,1 0-135,-16-2-1384,6 3 1,0-2 1473,-3-3-787,18 0 1,2 0 696,-5 0 374,-12 0 0,0 0-374,-30 0 0,-2 0-865,20 0 1,1 0 864,-13 0 0,2 0-45,35 4 1,-4 1 1679,-8-3-1590,5 10 0,-1 1 1177,-3-9-997,8 8 0,1 1-225,-6-11 29,-13 1 1,14 0 0,-13-1 60,22-2-120,-24 0 0,10 0 0,-12 0 30,13 0-135,9 0 1,0 0 134,-18 0 45,7 0 0,-2 0-135,-12 0 269,-1 0 1,0 0-180,1 0 45,-2 4 0,-2 1 45,-6-3 0,13 2 0,-1 0-90,-20-4 0,20 0 0,-2 0-180,-31 0 0,49 0 468,-29-8-378,-4 6 90,-6-15 3372,-6 15-3372,-35-7 180,15 1-180,-21 6 782,0-6-693,0 0-89,-11 6 90,8-15-719,-17-26 629,17 16-720,-7-67 540,10 57-3572,0-58 3573,0 51-136,0-11 1,0-2 224,0 0 315,-5-21 0,-1 0-135,3 16 44,-7-8 1,0 3 45,7 22-90,-8-51 0,11 53-141,-20-36 51,14 46 90,-35-19-90,25 31-90,-39-14 90,16 14 0,-40-14 0,27 22 0,-2 0 0,-2 1 0,-12 2 0,-8 1 0,-2 0 90,5-2-45,-17 2 0,-3 2 2773,7 5-2818,-13 2 0,-1 0 0,4 2 0,27 5 0,-10 3 0,10-3 0,18-4 0,0-1-30,-29 5 0,-11 3 0,11-3 30,27-5 0,1-2 30,-18 5 0,-9 2 0,12-2-30,-17-3 0,16 1 0,-12 1 0,11-2 0,-25-2 30,21 0 0,-10 0 0,12 0 387,-16 0-417,-6 0 0,1 0 0,8 0-1477,-9 4 0,1 0 1477,16-2-751,-18 2 0,5 0 751,37-4-306,-28 0 0,0 0 306,31 0-229,-21 0 0,-1 0 229,13 0 1904,-41 0-1994,7 0 1556,35 8-1556,-29-5 0,-3 30 0,29-27 135,-6 15 0,1 0-45,10-17 0,5 8 0,1 1-90,7-11 1209,-23 6-1209,-3 1 270,23-7-90,-51 6-90,75-8 749,-32 0-749,40-8-90,-10 6 90,-1-7 495,11 9-495,3 0-90,-1 0 90,-2 0 0,-10-8 0,10 6 90,-8-7-90,18 9 90,-7 0-90,10 0-90,0 17 0,0-13 90,0 38 0,0-19-90,0 72 180,0-37-783,0 22 0,0 3 693,0-2 30,0-8 0,0 12 0,0-11-30,0 26 0,0-3 0,0-4 0,0-23 0,0-16 0,0-2 0,0 2 0,0 25 0,0-56 0,31-6 0,-13-36 0,27-10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3:59.17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354 123 6633,'-13'-11'-719,"2"3"809,1 0 179,7 6-179,-7-6-90,10 8 270,0 0-270,-11-9 90,9 7 0,-9-7 0,11 9 0,0 0 0,0-8 90,21-2-90,-5-8 90,49-1-90,-34 9-180,56 18-90,-46 5 270,17 38-90,-24-18-90,-11 46 0,-9-27 90,-23 8 0,-3 2 90,4 6-45,-31-8 0,-6-6-45,11-12 180,-44-6-90,52-28 0,-6-16-90,30 5-90,12-13 180,16 13-90,42 20 89,-16-3-134,-6 19 1,-3 3 44,-1-9 0,-7 11 0,-5 0 0,-14-13 44,-20 25 1,-13 2 45,-25-11 0,-21 9 0,-7-4-90,-13-24 0,10-6 0,2-7-449,-5-25-1,22-31 0,6-10 270,-4-18 90,27 9 0,5 0 90,0 2 0,6-1 0,-9-1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3:59.55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686 116 7533,'-47'-8'-360,"-53"6"360,51-6-3368,-48 8 3368,60 17-90,-10-5 1114,11 23-1114,2 3 180,8 15 0,-1 18 0,4-6-45,4-13 0,1 3-591,-3 14 0,-3 15 1,0 0-1,7-12 501,8-9 0,3-2 75,-2 20 0,0 9 0,3-9-96,2-14 1,6 2 87,9 3 1,8 12 0,2 0-1,-3-12-22,-3-1 0,7-3 22,12-3 1,11 7 0,2-3-1,-4-18-22,31 5 0,-8-36 0,13-8 0,-10-9 0,22-25 90,-28-4 0,8-9 0,-12-2 309,-23 3 0,-4-6-369,14-14 0,4-8 0,-8 3-952,-13 6 0,-2-1 982,4-1 0,3-5 0,-3-4 59,-4-17 1,-6-5 0,-1 5 878,2 2 0,-5-4-908,-7 3 0,-3-13 0,-4 0 0,-6 15-45,-5 9 0,-12 2-23,-12-8 1,-12-11-1,-9 3 1,-5 16-883,-13 20 1,-9 16-1,1-3 740,-1-20 0,1-4 0,-5 23-90,-16 37 0,-3 23 1,20 8-278,39-1 0,8 7 307,-30 25 0,12 6 180,40 23 0,3-38 0,-1 0 0,5 2 0,-1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4:49.743"/>
    </inkml:context>
    <inkml:brush xml:id="br0">
      <inkml:brushProperty name="width" value="0.06" units="cm"/>
      <inkml:brushProperty name="height" value="0.06" units="cm"/>
      <inkml:brushProperty name="color" value="#F6630D"/>
    </inkml:brush>
  </inkml:definitions>
  <inkml:trace contextRef="#ctx0" brushRef="#br0">0 628 5824,'26'0'0,"-5"0"90,-21 0-90,0 0 90,0-8-90,0 6 0,0-6 0,0 8 269,0 0-269,11 0 0,-9 0 0,9 0 0,-11 0 0,0 0 90,0-8-180,0 6 90,0-7 0,10 9 0,-7 0 0,7 0 0,-10 0 270,0 0-180,11 0-90,-9 0 0,9 0 90,-11 0-90,0 0 0,10 0 90,3-17-180,11 5 180,10-23-180,2 6 135,17-9 0,4-3 45,6-6-90,-9 13 0,10-3 0,-10 4 0,9-10 45,12 10 0,2 4 45,-10-1-30,3 12 0,14 0 0,-10 3-262,-24 1 1,2 2 261,39-3 0,16-1 0,-15 4-60,-40 5 0,0 3 30,31 2 0,13 2 0,-13 2-75,-31 2 0,0 3 75,28 6 0,11 5 0,-14 3-120,-30-1 0,-2 4 120,19 7 0,8 7 0,-12-2-30,10 28 89,2-2 1,-2-2-90,-13-4 135,-6-6 0,-3-4 45,-8-13-2959,14 36 2959,-27-37-701,-4 14 431,-12-27 90,-11-11 90,0-8-241,0 0 61,-11-8 3165,8-3-3255,-17 1 959,6-6-1048,-19-3 269,6 7-90,-7-14 180,11 24-180,-1-15 90,-10 7-90,8 0 90,-8-6 90,21 14 0,-8-7-90,8 1 90,0 6-90,3-7 179,10 9-179,0 0 360,42 25-360,-32-10 180,30 14 0,4 2-90,-23-7-3212,54 37 3302,-56-39-521,22 14 431,-28-26 0,11 6-90,-11-5-90,8-1 0,-18-1 3134,7-9-3044,-10 0 779,0 0-779,0-9-360,21-26 180,-5 2 180,28-18 0,8-1 0,-2 2 0,0 6 0,-1 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4:43.01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95 93 8623,'-37'10'146,"14"-1"500,2-9-1024,18 0 295,-7 0 58,10 0 212,0 0-68,10 0-119,3 0-104,1 0-44,17 8-42,-26-6 59,26 7-58,-7-9 279,33 0 0,-25-9 99,41 7-168,-55-15 594,69 7-344,-43-8-61,26 3 0,1 3 11,-19-1-250,7 0 1,0 1 250,1 10-343,-4-2 1,3 0 147,22 4-344,-13 4 0,-5 0 187,-19-2-102,32 15 49,-40-7-176,32 17-5,-36-14 95,30 11 79,-35-13-15,51 7 91,-23 2 38,-5-11 0,-1 0 94,-7 10-34,12-6 0,-1 1 67,-16 6-49,21-2 0,1-1 118,-14 4-123,9-2 1,1-3-38,0-3 63,34 12 9,-29-23 61,-9 2 0,0 0 33,7-4-13,6 0 1,0 0 87,-17 0-132,8 0 1,0 0 133,-14 0-42,35 0 31,-37 9-304,8 1 18,-23 0-15,39 15-122,-40-21 105,53 13 61,-40-17 65,53-17 133,-31 13-63,2-5 1,0 1 172,-5 8-135,44 0 34,-47 0-17,16 0 30,-31 0-155,-3 0 89,0 0-167,3 0-16,-11 0 94,15 0 0,-25 0 0,18 0 90,-21 0-90,-2 0 0,-11 0-90,0 0 90,10 0 0,-7 0 0,18 0 0,-19 0 0,19 0-90,-18 0 0,28 0 90,-26 0 90,27 0-90,-19 0 90,10 34 89,1-10-17,-1 64 264,1-35-170,-16 8 0,-3 1 207,5-5-191,-9 8 1,-2-1 351,1-17-323,2 14 1,-4-1 146,-8-12-110,0 8 0,-4 0 15,-12-11-170,3 11 0,2 0 120,5-8-120,-1 11 1,3 2-36,11-5-75,-2 6 1,0-2 58,5-12-213,3 4 1,4-3-189,6-22-226,11 66 75,-1-55-275,1 57 363,-11-51 221,-1 11 0,-3 1-60,-7-6 156,4 10 1,-1 0-165,-5-6 309,0 16 0,0-1-195,0-15 187,0-1 1,0-4-191,0-29 91,0 24-148,0-30-62,0 19 229,0-31 48,-11 32 65,9-28-81,-19 44 88,8-36-178,0 21 197,-19 0-100,17-12-22,-19 21 57,-21-23-522,23-2 79,-22-11-3538,30-8 3323,1 0-18,-32 0 100,23 0-68,-33 0 123,39 0 278,-39 0-180,33 0 239,-44 0 158,48 0-180,-27 0 180,18 0-90,-41-8-49,23 5-2236,-34-5 2242,39 8 773,-38 0-730,43 0-24,-7 3 0,-3 2 66,-10 5 26,-29 1 29,23-3-72,15-6 1,2-4 4,5-6-49,-6 7 0,3 0 10,12-7-4,-38 8-30,26 0-24,-37 16 97,47-12-21,-34 21 144,37-15 85,-50 9-134,45-8 83,-42 5-12,46-13-152,-17 5-40,10-8-25,-32 0-98,35 8 107,-53-6-52,66 6 185,-24 0-116,32-6 2587,-22 7-2550,6-9 159,-29 0-180,29 0-78,-16 0 69,29 0-10,-29 0-50,26 0 29,-47 0-44,55 0 84,-62 0 0,51 0 2324,-25 0-2234,-8 0-90,44 0 90,-63 0 0,63 0-90,-34 0 475,11-9-470,-6 7-24,11-6-76,-13 0 28,36 6 12,-7-6-89,2 8 54,18 0-89,-7 0 173,-1 0-155,9 0-13,-19-8 103,18-3 320,-18-24 137,19 3 147,-40-38-200,23 35 115,-35-34-357,27 55-350,-7-11 374,21 25-1478,3 33 1553,10-17-246,42 62 1,0-44-1,-2-3 1,1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4:44.106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49 187 12580,'-11'-50'3475,"9"7"-542,-19 24-4499,18 1 2712,-7 7-2221,10 3 2190,0-1-347,0 7 777,0-6-1071,0 8-1907,0-8 3061,0 6-1281,0-6 1109,0 8-2910,0 8 1544,0 2 89,0 42-179,0-16 907,0 22 1,0 3-998,0 0 90,0 1 0,0 14 0,0-9 0,0 22 817,0 11 1,0-1-1309,0-8 491,0-25 0,0 3-41,-1 0 1,2 1 1,4-1 1,0-2 38,-4-6 1,1 1-81,8 17 0,1-3-172,-9 5 163,4 9 1,-1 2-11,-5-5 144,-2-21 0,-2 9 0,-1-9 261,-8 21-126,7 13 0,-1-3 30,-3-28-4,9-7 0,2-2-75,-1-8-43,0 0 1,0-1 11,0-3 435,0 31-580,0-41-173,4 13 1,2 1-206,7-6 124,-7 20 0,1-6-18,4-42-608,-1 32 369,-7-47-1085,7 5 179,-10-8-160,0-17 1702,0-3 134,0-51-269,0 9 412,1-7 0,-2-3-225,-9-15 283,8 22 1,3-11 0,-3 10 423,-8-29-474,6 24 0,2-17 0,-1-2 0,1 15-385,1 9 1,0-1-7,0-13 0,0-16 0,1-1 0,2 18 115,4 15-1,1 2-196,0-27 1,0-11 0,2 13 190,4 29 0,-2 2-148,-5-9 0,-3-8 0,1 10 196,6-28-281,-23 3 0,-5 2-135,10 11 75,-7 4 0,-1 5 63,5 25 1,-2-13-1,-10 17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7.246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264 143 7263,'11'-20'-360,"-8"-5"180,7 22 90,-10-5-90,0 8 0,0 0 270,11-9-90,-8 7 0,18-15 90,-19 15 90,9-6-90,0 8 90,-9-9-180,9 7 90,-11-14-90,0 14 180,-21-6-180,5 8 90,-19-9 0,1 7-90,-4 2 0,1 2 360,-19 40-270,27-25 89,-27 52-179,40-27 270,-5 32-180,21-23-180,53 29 0,-29-53 180,64 16-180,-59-43 0,27-17-90,-8-4 91,2-43 89,-2 29-180,-2-52 180,-30 68 90,5-32-90,-21 49 0,0-7 0,0 9 359,-11 0-359,9 9 540,-20 19 0,9 46-450,0-17 90,2 40-360,32-47 270,-15 7-765,34-27 0,5-5 226,-19-2 269,52 3-1169,-44-34 1349,-7-3 0,-3-8 0,-13-1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4:45.893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84 56 12411,'-23'19'2764,"-1"-1"-2346,11 1 803,3 16 82,10-12-1033,0 13 103,0-10-138,10-13 76,14 20-995,2-29-117,18 13-1024,-7-17 297,-1 0 493,19 0 0,37 0-90,-11 0 1090,-4 0 0,0 0-495,4 0 597,1 0 0,0 0-23,2 0 13,-1-3 1,-1-2 33,-12-6 72,12-4 0,-2-5 179,-17-12 33,18 1 0,0 0 141,-21-2-229,21 5 0,0 5 101,-18 11-317,13-2 1,-1 3 43,-17 9-298,31-7-113,-32 9-343,-18 0-37,37 0 33,-44 0 231,64 0 129,-51 0 280,15-4 1,0 0 17,-13 2-52,22-4 0,0 3 52,-19 12-89,16-4 0,-1 0-46,-21 6-36,10 1 1,-1 1-161,-8-1 77,10 1 1,-1 0-172,-9-2 308,9-6 1,-1-2 40,-19-3 186,52 0-60,-57 0 146,26 0 6,-29 0-19,8 0-22,-11 0-112,22 16-512,-27-11 215,14 28 243,-32-29 1253,10 30-867,-7-30-120,7 37 211,-10-26 211,0 28 396,0-14-295,0 25-63,0-13-736,11 47 158,-9-43 184,19 50-315,-8-51-185,0 26 0,-2-22-26,-1 50 93,-7-32 52,6 2 0,3 3-175,1 20-405,-7-31 0,1 0 701,14 25-39,-19-5 266,9-30-212,-11 37-6,0-33-7,0 3 0,0 0 52,0 7-38,0 13 1,0 2 3,0-7 5,-2 15 0,4-1-93,8-27-4,-10 15 1,3-2 46,18-23-313,-19 38 231,9-50-122,-22 34 272,-2-34 157,0 32-17,3-40 189,-11 25-105,16-21 1493,-27 19-1722,30-40 298,-19 21-492,18-28-258,-7 27 330,10-28-378,0 29-18,0-20 100,0 14-49,10-9-212,-7 18 526,7-14-322,-10 14 281,0-18 331,0 1-167,0-9 261,-10 15 45,7-21 169,-49 30-852,31-22 381,-65 15-576,54-17 100,-21-4 0,-1-3-325,18-3 290,-32-3 0,-3-3-673,11-4 451,-15-2 0,-4-3-331,-13-14 722,12 11 0,-16 0 0,11 0-479,22 1 1,-2 1 627,-11 5 0,-16 1 0,1 2 1,16 2 106,14 0 1,1 3 59,-30 5 0,-13 2 1,14-1 53,31-3 0,1 2-70,-21 5 1,-10 3 0,14-2 224,-15-4-238,23 3 1,-8 3 0,10-2 190,-12 2-245,12-6 1,-11-1 0,8 0 99,-33 6-73,1-9 0,0 0-1796,5 0 1758,26 0 0,3 0-46,-9-9 122,-8-10 0,0-5-88,11-3-120,-9-10 0,11-3-332,51 15 272,-24-18 298,40 24 237,33-16 1,0 12 0,37-12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4:47.210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94 1186 8464,'-26'0'-809,"-5"0"719,28 0 0,-18 0 180,19-8 237,-9 6-436,11-15 275,0 15 197,0-7-91,0 1-90,0-2 353,11-34-88,-9 20-228,30-45 419,-17 36-436,9-30-9,2 19 0,0 0-22,-5-22 80,25-8 1,5 0-663,-7 6 453,0 2 0,1 1-170,5 3 56,3-5 1,3 3-158,15 13 127,-10-4 1,1 9 13,1 31-193,-4-3 1,2 3-58,9 12 147,8 9 1,-2 5-72,-15 12-1458,-5 2 1,-5 4 1382,-23 10-1565,38 24 1696,-48-31 179,13 12 175,-20-9 234,2-3-251,0-3 12,-3-13 116,-10-16 2026,0 8-1894,0 3 3086,0-1-3444,0-2-25,0-8-919,0 0 818,-10 0-221,7 0 44,-7 0 32,10-8-122,-11 6-34,9-6 109,-19-1 246,18 7-122,-18-6 212,8 8-141,0 0 450,-8-9-552,19 7 465,-9-6-290,11 8 505,11 17-279,2 3 55,31 34-172,-15-21 81,36 27 5,-46-45-185,22 18 362,-27-23-250,-1 1-40,-3-3-187,-10-16 447,0-11-260,0-18 129,0-2-335,0-40 358,10 42-141,9-16 1,7 4 0,16 29 0,26-30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4:56.742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94 328 7490,'0'-19'1295,"0"8"-1342,0 3-21,0 0 26,0-2 15,0-9 7,0 0-84,0 9 214,0-7-323,0 15 213,0-6 0,0 8 83,11 0-89,-9 0-90,30 8-157,-27 3 312,37 16-406,-26-7 177,28 16-61,-18-24 35,19 22 127,-30-30 77,17 12 38,-19-7-131,0-7 46,-3 6 2,-10-8-28,-10-8 151,-3-11-218,0 7 195,2-22-243,11 13 180,0-32-90,0 19 90,0-34-90,0 43 0,11-27 90,-9 32 0,9-8 0,-11 18 0,-11 10-90,9 10 180,-40 18-90,23-8 180,-46 16-180,26-16 270,-29 16-270,39-24 90,-33 13-180,54-23 0,-24 6 90,32-8-360,21 0 270,-5 0 90,18-8-90,-11-2 90,11-9 0,-18 9 0,26-15 0,-16 12 0,21-14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5:00.665"/>
    </inkml:context>
    <inkml:brush xml:id="br0">
      <inkml:brushProperty name="width" value="0.08" units="cm"/>
      <inkml:brushProperty name="height" value="0.08" units="cm"/>
      <inkml:brushProperty name="color" value="#F6630D"/>
    </inkml:brush>
  </inkml:definitions>
  <inkml:trace contextRef="#ctx0" brushRef="#br0">24 18 6501,'-13'0'-294,"3"0"196,10 0 63,0 0 1,10-8-1,3-2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3T03:15:08.74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1865 24575,'0'-92'0,"0"39"0,0-6 0,0-5 0,0-8 0,0 0-430,0 0 1,0 0 0,0-2 429,0-7 0,0-1 0,0-1 0,0 1 0,0 0 0,0 1 0,0 5 0,0 0 0,0 2 0,0-25 0,0 7 210,0 19 0,0 5-210,0-29 213,0 40-213,0 33 0,0 16 0,0 9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7.65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9 7533,'14'10'90,"-4"7"90,-10-6-91,0 8 91,0 8 0,0-6 270,11 49-270,-8-32-270,7 51 0,-10-55 540,0 10-360,0-50-360,0-7 90,0-17 90,0-5-180,11 13 0,-8-31-179,18 11-541,14-41 810,-6 40 270,27-19-180,-19 67 180,0-10-90,-13 41 540,-13-6-90,0 33 89,-9-1 1,9 14-810,-11-11-3122,0-33 3482,0 1-1169,0-31 899,0 6-1169,21-24 1349,-5-5 0,19-17 0,-11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7.9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312 57 7892,'-13'-10'810,"2"-7"-990,1 15 270,7-14-450,-8 13 180,1-5 180,-14 8-90,-3 8 180,3 3 90,3-1-90,8 7 630,-22 11-720,19-5 0,-5 38-180,21-35 0,0 43 90,0-44-180,10 45 180,-7-45 90,8 37-90,-11-39 360,-11 13-270,-2-25-90,-22-3 90,19-8-1079,-5-17 899,21 4-899,0-31 899,10 21 180,14-21 0,3 22 0,8-13 0,-11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8.3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95 7353,'0'30'360,"-11"6"-181,9-14 181,-9 47-270,11-31 0,0 26-180,0-29 90,0-5 90,11-9-180,2 13 0,0-30-180,9 5 180,-20-28-449,30-19 269,-16-3-3662,19-14 3842,-22 24-437,9-22 437,-20 38 180,9-10 269,0 33 811,-9 45-900,9-15-91,-11 34 1,0-42-90,10-12-90,25-1 3086,-6-23-3355,27-5 89,-18-9 180,-12-17-360,27-9 270,-34 4-540,26-39 360,-31 37 270,-4-36 0,1 46 0,2-10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8.97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0 333 7263,'14'-29'270,"-4"10"-360,1 2 180,13-2 0,-8-10 0,16-1-90,-29 3 0,7 7-180,-10-32 0,0 24 180,0-24 180,0 41-180,-21 11 270,5 2 89,-19 49-179,22-32 0,-8 76-90,18-65-90,14 48-180,5-46 0,40-3 0,-27-12-269,37-26 269,-36-1-360,36-26 450,-47 4-90,34-23 0,-48 24 270,27-22 90,-29 38-90,18-19-90,-7 32 720,10-7 449,-11 26-809,-2-4-180,-11 15 90,0-10-91,0 2-89,0-2 0,0 2-180,0-1 0,0-9-89,0 7 269,0-14-540,0-3 450,10-11-270,4-8 90,10 0-540,42-34 541,-42 25 358,40-24-89,-51 41 450,11 11-270,0 19-180,-10 2 180,-4 32-180,-10-19-450,0 38 180,0-39-720,0 21 721,0-42-1261,0-20 1440,0-7 0,0-38 0,0 13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09.62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192 113 7533,'0'-29'0,"0"1"0,0 10 270,0-1-1,0 8-179,0 3-629,11 8 179,-9 0-540,30 25 631,-26-1 134,19 19 0,3 2 225,-9-5-135,-3 21 0,2-2 135,4-27 0,-20 46 0,20-23 719,-20 6-449,9-2 0,-11-23 89,0-19 361,-11-15-810,9-2 270,-9-27-270,11 4-90,11-38 90,-9 35-90,30-44 180,-27 45-900,38-28 630,-27 32-269,19 2-181,-1 11-359,4 16 1079,-1 3-270,-3 16 360,-20-6-270,18 7 0,-27-10 270,27-7-91,-29-3 91,7-8 0,1 0 0,-8 0 270,7-8-270,-20 6 539,-14-6-539,-3 8 630,-18 8-540,18-6 0,-29 32-91,38-11 1,-14 40-90,32-20 180,21 3-900,-5-18-179,40-17 809,-27-3 90,16-8-90,-31 0 90,28-8-90,-34-3 0,35 0 90,-41 3-180,30 50 90,-26-14-270,15 44 180,-21-32-90,0 14-90,0-14 270,0 15-90,0-15 45,-28 9 0,-8-1 45,-1-5-1651,-36 8 0,-9-7 1471,8-30-846,9-11 0,-13-3 1,11-3 755,-27-11 232,25-3 0,3-2 1,-1-8-1,16-3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0.16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408 115 6993,'-24'-38'-180,"11"8"180,-9 11 90,9 2-90,0 15 180,-9-7 90,-12 9-90,15 0 90,-55 34 89,42-17-434,-27 36 344,24-31-89,11 30 0,11-1-360,3-1 270,41-5 0,-1-35-180,28-10 90,-10-10-360,32-35 270,-24 20-3307,24-28 3397,-32 32-614,10-15 704,-28 24 0,12-5 269,-39 17 523,8 59-612,-11-19-180,0 42 0,0-35 720,0 33-900,0-23 3576,0 34-3845,0-51-1081,0 4 1171,0-23-912,0-2 821,0-10 360,0-9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7:21.973"/>
    </inkml:context>
    <inkml:brush xml:id="br0">
      <inkml:brushProperty name="width" value="0.08" units="cm"/>
      <inkml:brushProperty name="height" value="0.08" units="cm"/>
      <inkml:brushProperty name="color" value="#004F8B"/>
    </inkml:brush>
  </inkml:definitions>
  <inkml:trace contextRef="#ctx0" brushRef="#br0">0 1 11761,'0'29'-1209,"0"-10"1055,11-2-907,-8-15 798,7 6 87,-10-8 695,0 0-130,11 9-883,24-7 826,-17 7-411,25-9 876,-30 0-233,32 0 1,-15 0-565,47 0 0,-35 0 602,49 0-547,-38 0 182,3 0 0,0 0-237,3 0 0,-8 0 0,-1 0 0,0 0 0,30 0 0,-37 0 0,34 0-279,-48 0 0,38 8-74,-48-6 9,34 7-27,-37-9 92,40 0 0,-27 0-3392,48 0 3671,-56 0 0,43 0-700,-5 0 765,-14-9 75,8 1 1,3-3-35,22-10 51,-1-6-77,-21 16 0,-3 3 13,-8-3-46,6 6 0,-1 2-12,-7 3-35,34 0-100,-58 0-5,34 8-144,-37 3-241,29-1 266,-29-2-141,16-8 329,-29 0 3045,29 0-3009,-27 0 1156,16 0-1064,-10 0 147,2 0-107,11 0 50,0 0-182,0 0 0,11 0 0,2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0.8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49 266 7533,'-24'-19'0,"11"0"1259,2 0-899,11 0-720,0 0 270,0 8 90,11-6 90,2 15-810,21-15 630,-7 7-89,18-1 89,3-6-180,24-2-180,-19 6 0,3-4 360,-42 17-90,7 0 450,-18 0 270,-3 26-270,-3-11 539,-18 38-629,18-38 0,-8 27-90,11-29 90,0 6-450,11-3 450,2-13-360,33 5 180,-17-8-809,37-8 719,-36-3-630,36-25 720,-47 12-180,23-11 90,-39 24 180,8-5 0,-11 13-270,0-14 540,0 15 90,-11-7-270,8 9 539,-18 17-449,19-4-3302,12 32 3212,6-22-839,51 21 749,-25-23-450,28-2 180,-33-10-90,19-26 90,-38 4 90,25-22 90,-40 13-180,7-22 180,-20 20-90,-4-28 270,-10 29-90,-10-5 90,18 20 180,-16 8-180,18 17 3020,1 4-3110,3 8 761,20-1-851,3-17 90,1 5-360,39 3 90,-32 2-450,57 7 630,-49-9 90,27 8-180,-30-14 810,9 29-540,-22-27 180,-13 38-360,-13-39 180,-11 20-180,-11-23-810,19-1 720,-5-1-899,21-26 449,0 4 540,0-23 0,11 7 0,2-10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1.04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20 7533,'-24'-11'270,"11"2"-360,2 9 90,11 17-90,0-4 90,0 23 90,0 2-90,11 10-1786,-6 9 0,3 3 1786,16 20-384,-11-10 0,-2 4 159,-4-15 0,-1-5 225,5 22 0,-11 11 0,0-57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1.25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58 7892,'0'-30'720,"0"11"-2339,10 10 1259,4 9 180,10 0 0,0 0 90,0 0 180,10 9-180,-7-7 630,8 32-450,-12-27 270,-9 43-360,-4-35-360,-10 30-270,0-25 271,0 0 359,0-12 0,0-8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1.70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39 7892,'-13'-21'-359,"2"4"359,11 17-1439,0 0 1169,22 34 270,-17-18 0,16 29 0,-21-18 0,0-6 809,0 49-269,11-32 0,-8 59-271,18-53 226,-9 9 0,0 0-315,4-13 90,27 30-360,-38-59 90,37-37-90,-36 9-630,15-61 630,-21 50-360,0-33 181,-11 31 89,-2 1-90,0-7-90,-30-2 630,25 6-270,-28-3 270,33 24-180,-8 3 90,18 16 89,-18 3-89,18 7-90,-8-7 90,11 6 0,0-6 270,11 25-360,2-13 0,11 5-270,-10-20 90,7-8 90,-8 0-360,22 0 90,-9 0-359,30 0 359,-26 0 180,26-8 0,-40 5 540,16-5-181,-30 8-179,9 0 0,-11 8 450,0-5-270,0 13-90,0-5-1080,0 33 361,0-18 539,0 9 0,0-18 0,0-6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2.34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576 0 7353,'-27'0'360,"-5"0"-91,19 0 1,-32 0 0,5 0-180,-19 0 0,11 0 180,-21 17-90,-5-4-180,10 14 180,-13 17-90,58-19-270,19 28 0,19-32 0,28 6 0,4-1 0,-14-1-90,20 6 0,-5 0 91,-30-8-271,20 30 360,-42-39 180,0 20-360,-21-24 270,-37 1 0,12-3-450,-42-25 180,59-3-269,-16-27 539,32 16 0,-9-14 0,9 16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2.67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7353,'0'21'360,"0"13"-270,11-13 89,-8 8 1,18-1-90,-18-1 90,7-6 0,22 32-90,-13-27-90,15 26 0,-12-39-270,12 3 360,-15-24-360,13-2 180,-21-9-90,-9 0-449,9-26 539,0 12-270,-9-31 360,9 24-180,-11 2 450,0 19 0,0 11 180,0 16 269,21 45-539,-16-24-540,38 50 180,-27-56-269,51 30 359,-35-38-1349,34 10 1439,-39-25 0,7-17 0,-10-5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3.244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3 7533,'-13'27'-180,"2"-6"-5301,11 6 5841,0 27 944,0-19-1304,0 29 90,0-35 90,0-1 988,0-10-988,11 10-90,2-7-90,11-2 0,-10-19-270,7-10 180,-18-9 90,7 0-719,22-26 269,-13 12 3000,26-48-2999,0 29 996,-5-5-457,8 29 0,-24 28-2582,-13 45 2941,-11-10-467,0 54 378,0-44 630,0 26-810,0-39-159,0 4-201,0-26 180,0-1 0,0-26 2636,0 4-2546,10-14 996,-7-1-1536,8-1 567,-1-1-297,4-6-1439,20-27 1169,-7 25-3392,18-40 3842,-18 55 810,18 4-630,-29 29 539,5 28-539,-21 2 1079,11 41-989,-8-43 540,18 57-1080,-18-76 90,7 23 360,1-42-990,-8 0 181,18 0-1,-18-17-179,18-21 241,-8-30 1,1 16 0,-4-1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3.75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49 18 7533,'-27'20'-900,"6"-1"1440,21 25-450,0-10 360,11 13-181,-9-12-89,19-5-4161,-18 8 4251,8 0 839,-1 0-1019,-7-17-180,8-4 180,-11-17-629,0-17 89,0 4 3518,0-22-3338,0-4-899,10-34 809,-7 26 90,18-31 270,-18 55 180,18-21-180,-18 31 630,29-4-360,-16 25 989,19 54-989,-22-23 359,8 50-269,-18-49-270,18-2 74,-18-10 15,7-9 91,-10 0-360,0-9 90,0 7 0,0-15-180,0 6 180,11-16-989,2-19 269,1 4 91,7-22 359,-8 16-630,22-9 990,-19 8 90,16 11 90,-30 19 630,20 36-720,-20-10-270,9 26 269,0-39-1258,23 21 1079,-4-30 0,15 12 0,-21-16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4.26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241 95 7533,'-14'-18'629,"4"7"-449,-1-5 0,-2 5 0,-22-8 0,19 8-90,-5 2 90,10 18 359,-13 10-179,8 3-180,-16 13 720,19 20-720,0-10-180,2 51-540,32-41 180,-5 2-360,29-23 451,-18-32-1,8-2 0,-11-10 0,0-9-629,0-25 629,-11 2 90,-2-7 0,-1-4 270,-7 30 90,8-22-270,-11 33 899,0-5-719,0 17 810,0 25-810,0-10 719,0 46-539,0-27-360,10 21-90,-7-26 90,18-10 90,-18-11 90,7 1-539,1-7 269,2 7-720,22-18 720,-19 7-359,16-24 359,-19 14-180,11-32 270,-10 21 270,-4-21 0,-10 31 449,0-12-539,0 23 1080,0 18-990,0-1-90,0 63-810,0-48 180,11 39-89,-8-48-219,39 7 0,-34-9 0,24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4.3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72 96 7533,'-24'-38'-180,"11"17"0,-9-5 0,20 24 0,-9-6-809,11 8 989,11 8 0,-9 3 0,20 16 0,-9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57:23.6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144 39 7533,'-37'0'-900,"2"0"450,11 0 181,0 0 179,11 0 90,2 0 35,11 0-8,0 0 4,11 0 0,23-9 7,-4 7-5,36-6 1,-47 8-2,34 0-32,-48 0 0,38 8-6,-38-6-3,59 7-1,-53-9 8,85 0-1,-51 0 3,38 0 0,-19-1 0,5 2-1,6 2 1,1 2-118,0 0 1,3 1 119,-5-3 1,5 1 0,-11-1-1,22 6 27,-23-6 1,10 0-1,-10-1-29,21 0-1,1 2 1,0 0-2,-6-4 2,0 0 1,1 0 1,1 0-2,-19 0 1,11 0-1,-9 0 1,-17 0 0,2 0-1,30 0 1,14 0-1,-11 0-935,-20 0 0,-2 0 935,30 0 1,7 0-11,-25 0 0,3 0 0,0 0-898,2 0 0,0 0 0,2 0 924,6 0 1,2 0 0,3 0-2,-9 0 0,4 0 0,-3 0 0,-10 0-351,3 1 1,-1-2 354,6 0 1,8-2 0,-10-1-36,-19-1 1,2 0 4,27-1 1,12 0-1,-10-1 56,-22-3 0,0 1-15,21 2 0,12 1 0,-16 0-71,-33 0 1,-5 1 39,14 0 1,-2 2 0,9 3 0,7 16 0,-25 6 0,15 16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4.94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95 7533,'11'-39'-1439,"2"11"1169,21 12 899,-18 13-269,16-5-270,-18 8 270,20 8-180,-18-5 0,27 31-270,-27-20-180,18 47 270,-20-27 450,-14 38-450,-24-39 179,-3 4 1,3-29-180,3 0 270,8-6 0,-11 7-270,10-9 180,-7 0-90,18 0 180,-7-9-360,10 7 90,0-6 90,0 8-270,32 0 270,-14 0-540,38 17 360,-29-5-90,7 16 180,-10-9-90,0 0-90,-10 8 0,7-6 270,-18 24 0,7-30 180,-10 27-90,-10-38 0,-14 4-180,8-10 0,-16-31 90,18 1-90,-9-42 0,-1 30-810,10-43 720,4 51-719,20-44 629,4 46 180,10-10-270,-1 25 540,33-17 90,-34 21 0,31-2-1,-50 28 1,18 17-180,-8 9-360,11 3-90,-11-2 180,-2-2 0,-11-15 90,0-2 0,11-10 0,2-9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5.42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96 1 7533,'-13'21'809,"2"-4"-629,11-8-810,0 10 630,0 1-179,0-1 89,0-2 90,0-6-180,0 17 90,0-8-180,11 8 180,2-18-630,0-1 720,9-9-269,2-9 179,2 7 180,-2-15 0,-13 6 269,-11 1-179,0 1 270,0 1-270,0 6 0,0-6 180,0 8-91,0 0 361,0 8-360,0-6 270,-11 23-361,9-12-358,-20 23 358,20-6-89,2 16 0,2-6-449,20 24 89,-9-31 0,11 12 90,0-27 0,-11 2 90,-2-10 180,-11 16-180,0-22 0,0 29 90,0-11 0,-11 33 180,-2-22-360,-11 54 180,11-57-540,2 48 361,0-55-1171,-34 30 1350,2-30 0,-26 4 0,21-18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5.94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0 7533,'0'30'-270,"0"-2"90,0-9 180,0 8 270,0 37-90,11-9-90,-6 2 0,3 2-180,16 15 0,-11-2 0,-2-1-90,2-9 135,-1-6 0,-2-9-135,-8-33-719,9 12 719,-11-26-668,-11 0 0,-2-9 0,-11-1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6.10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77 7533,'13'-10'629,"-2"-7"-359,0 6-899,2 1 269,11-7 180,0 15-270,0-7 90,11 9-89,12 0 269,-7 0 180,16 0 0,3 0 0,15 0 0,-10 0 0,-18 0 0,-36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6.29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0 201 7533,'0'65'0,"0"-23"180,0 12-1,0-25 1,0 0-90,0-1-90,0-9 270,11 0-270,2 8 0,1-14 90,7-5-90,-19-18 0,20-51-90,-9 31-360,11-65 360,0 60-179,0-46 179,0 39-540,21-30 360,-26 30 0,23 4-269,-7 12 539,5 24 0,19 2 0,-12 11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6.9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240 47 7533,'-26'0'-720,"4"0"630,12-8-90,-4 6-90,1-7 91,-8 9-91,7 0 719,1 0-359,-8 0 1350,-14 26-901,16-12 181,-12 47-540,31-2 0,21 3 89,-5-8-448,40-18-91,-16-23-270,40 4 360,-38-25-360,25-12 361,-41-9-361,9-26 540,-22 13-360,9-30 270,-20 38 90,9-27 0,-11 46 360,0-18 899,0 47-719,0 8 179,0 18-269,0 6-3392,0-8 3302,0 0 0,10 0-181,-7 0 1,18-9-180,-18 7 0,8-15 180,10 15-270,-5-15-359,19-1 269,-22-12 0,8-16-540,3-12 450,-8-1-719,16-32 629,-19 20-719,11-39 809,0 38-450,0-27 1170,-10 46 3122,7 7-2673,-18 20-89,18 41-630,-8-19 1169,11 46-1259,0-44-3032,0 25 2762,-11-48-450,19 4 540,-26-26-539,47-18 359,-45 4-270,35-30 180,-41 21-269,30-31 449,-27 29 360,17-19 0,-22 41 809,0 3-629,0 20 3661,0 33-4111,0-9 450,21 27-1169,-16-30 89,38 21-269,-38-30 141,49 5 0,-36-20 0,27-8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7.273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264 20 7533,'-61'-8'809,"13"5"-359,13-5-180,11 8 0,11 0-360,-8 0 629,-3 16-179,8-11 90,-5 29-270,21-30-270,10 38 90,-7-35-270,40 44 90,-35-37 90,55 31-629,-33-16 89,39 18 450,-40-16 360,3 14-270,-32-25 360,0 8-90,0-18 0,-42 8-720,31-25 90,-42 5-269,50-17-181,-8-26 900,11 3 0,11-23 0,2 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7.477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 8612,'-13'46'270,"2"-5"90,11 13-90,0-5-1708,0 8 1528,0 8 90,11 28-360,-9-11-90,9-13 1,0-2-1,-9-8-630,9 28 541,-11-75-482,0 5 841,11-25 0,2-11 0,11-11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7.78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205 39 7533,'-26'-10'-630,"-6"1"360,29 9 180,-7-9 90,-1 7 630,8-7-450,-18 18 719,8 2-449,-11 8 899,0 34-1079,10-26-90,-7 43-90,18-39-540,3 24 450,3-32-809,40 3 539,-25-26 90,17-9 0,-14 7-90,-7-14-180,10 5 360,-1-8-179,-9 9 718,-4 1-718,1 18 89,2-7-360,11 23 180,-10-21-269,18 21 629,-27-14 0,27 0 0,-19-3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0:18.17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24 164 7533,'0'-72'539,"11"10"541,-9 43-451,9 8-269,-11 11-1079,0 11 359,11 16 180,-9 11 90,9 11-90,-11 50-669,-5-40 0,-1 0 759,6-5 0,-2 4-225,-14 41 0,0-6 135,10-23-180,-5 8 1,1-8 359,10-45-473,0-8 473,0-47 0,0-1 0,0-14 0,0 8 0,0-4 0,0 3 540,0-23-450,0 33 630,0-33-451,0 40 181,0-6-180,11 16-2481,2-6 2211,11 15-838,11-6 748,-9 16-359,9 3 179,-11 17 450,-11-8 0,8 17-180,-18-17 180,18 33-270,-18-36 270,8 42-900,-11-52 720,0 26 0,10-31 0,4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172B9-67DC-2845-A459-D2261F1DCBA9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49FB0-1A24-3348-9357-F7B350608B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31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you can use this conceptually simple technique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variety of other tasks within text generation.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can ask a model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write an essay based on a prompt,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summarize conversations where you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the dialogue as part of your prompt and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uses this data along with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understanding of natural language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generate a summary.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models for a variety of translation tasks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traditional translation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two different languages,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French and German,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English and Spanish.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to translate natural language to machine code.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could ask a model to write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Python code that will return the mean of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column in a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model will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code that you can pass to an interpreter.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LLMs to carry out smaller,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focused tasks like information retrieval.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you ask the model to identify all of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people and places identified in a news article.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known as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entity recognition, a word classification.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understanding of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529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4659E-BF19-7284-D2D9-4A0AE098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5DF2ED-C6FA-8AC1-770E-1E051DD67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42951-82C4-86A7-CB01-6EB05FAAC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D545F-D04A-E021-30F7-553845CE49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74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72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9315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ChatGPT is a decoder-only model. It is based on the Transformer architecture, specifically using the decoder part of the Transformer. This means the model predicts the next token in a sequence by considering only the tokens that come before it, not the entire input sequence.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Elaboration:</a:t>
            </a:r>
          </a:p>
          <a:p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Architecture: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Transformer architecture is a neural network model that uses attention mechanisms to process sequential data like text. It typically has two main components: an encoder and a decoder. </a:t>
            </a:r>
          </a:p>
          <a:p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Decoder-Only: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ChatGPT uses only the decoder part of the Transformer, which means it focuses on generating text based on the previous input tokens, not on encoding the entire input. </a:t>
            </a:r>
          </a:p>
          <a:p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Self-Attention: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decoder uses a self-attention mechanism, which allows it to weigh the importance of different tokens in the input sequence when generating the next token. </a:t>
            </a:r>
          </a:p>
          <a:p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Autoregressive: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Decoder-only models are also known as autoregressive models, as they generate text sequentially, one token at a time, based on the previously generated tokens. </a:t>
            </a:r>
          </a:p>
          <a:p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 Family: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ChatGPT is part of the GPT (Generative Pre-trained Transformer) family of models, which are all based on the decoder-only Transformer architecture. 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47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 few shot inference does not work, than, you should fine tune! We will talk more about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980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persona pattern is one of the most powerful patterns that we can use to tap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interesting behavior in a large language model.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what the persona pattern is, is you can imagine that you want to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a particular output, but you don't know exactly what the format out of that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should be or what information should be contained in it.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if you were in the real world, you know who you would go to,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that output, or what you would go to in order to get that output.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example, if you had an accounting question, 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would call up your accountant and ask your accountant for their advice. 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50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87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159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10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49FB0-1A24-3348-9357-F7B350608BA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65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F40E-50C4-C496-EB18-A4F7D7104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E371D-887C-7E93-0438-0A4D86335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ADB45-4628-230C-5171-6746E798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30BC6-7CEC-7C4A-5203-3F73E153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0F4A7-2CFB-DFC8-1F41-D546917A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9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20B1-A67C-901D-6F9C-29F052C7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F7130-42FC-8EFF-A674-577869D87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3B9D-7B67-4F5A-4F95-98C13C809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EBA0-B315-DA34-AB49-51C88359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272CD-CC49-3031-CA05-B6A1645B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855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79120-7C24-B36F-5C5D-CF49F5279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4BF09-5B3A-5F4B-BC69-EBF5AF45A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58C8-2B09-A12A-9A89-5A9AEE74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16E36-D728-2D1E-5675-BA266B9D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36246-AE88-5837-3A11-1C24803E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77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AC8-4470-65AB-6FC1-69A50CF9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240F-24C6-B309-DF9C-29043504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A6CA7-A92E-83AF-3353-1E02DE9A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82AA7-83AD-1D75-0027-1451BC4E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4E7B-C3E0-099D-80A4-6848B544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641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D507-58F5-F33C-B062-B5E7E98CB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0B73-E409-710C-3450-F1A07513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45A7-94A7-EAED-1B65-0281086E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9EF5-0D54-8F78-D2B8-C6B96009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4D1F-2316-BCD7-245F-BE59AE1E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991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6A85-1FA6-1D83-4172-FF4D6B97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E1C89-4E39-AB60-EA74-A42714D20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4CB36-70D9-0BF9-4F5E-2C7DF1773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FDD39-EA32-BB16-8168-9F8EEBDF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CE9D5-BAFD-93DB-26DF-53D47BA7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49BCC-CA8D-2E3C-CAD6-34736758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72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4C65-C310-323B-5197-1ACD403C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CC48C-419A-7752-6B39-48BEC1B38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9A9B6-3D26-9970-68A4-AC6E85D0E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EAE52-8017-E596-D6B3-EDD5615DE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A3C44-DE1A-70F2-D350-157E3B418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005533-E945-8A54-E9DA-C5C4CCE7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A4084-87A2-A1EB-D37A-CF0BD898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7291C-204A-273F-A421-514DB7FD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55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08EA-074D-3A82-344C-1686191F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7694D-1E4A-A61F-2B98-80CCF15F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205C-98A3-2BF0-E011-8EE9537E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A93A9-6244-E6B1-A957-BE9B7394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16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E3AF47-956C-2030-AF2C-0A4E2570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DCD50-88C7-3B77-5473-DE63A965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E65AC-7D2D-57AD-5067-8FF208B3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276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BDAA-79C1-25A9-843A-049D5E6E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2779D-8355-0560-2891-81F8C443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5C0B5-1283-8D4F-D403-55265CBF0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850CE-B734-5D60-AB2C-E4CA156E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F1D02-A574-642F-7CE1-188D9D68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32ED-8087-5547-FB25-5F1B8C3A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42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6664-8228-0620-CF8D-091E7780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F6D14B-1B8F-1A42-A408-805B0F583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6276E-C6CA-01BF-C0E0-43B499E54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606C0-1613-9E22-AE2D-2D9D3C67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1D98-D99D-C426-3AA7-653024E5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65302-BAA6-24D1-7B8F-75CD3A2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3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BE3C2-4284-FACE-7EAB-07FEC280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DFFE-33C8-5F5C-3D44-BCB66C55D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5D051-E490-2FF5-2B97-FFD8C87BF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834AC0-B177-EA46-8931-A646F8796236}" type="datetimeFigureOut">
              <a:rPr lang="en-CA" smtClean="0"/>
              <a:t>2025-06-05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56A6-E6A1-9474-655B-7372B4079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EFD4-3E9C-8277-70BD-0E3F4E23A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DDFE80-9EC6-9F4A-95AC-593249DBD2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png"/><Relationship Id="rId21" Type="http://schemas.openxmlformats.org/officeDocument/2006/relationships/customXml" Target="../ink/ink237.xml"/><Relationship Id="rId42" Type="http://schemas.openxmlformats.org/officeDocument/2006/relationships/image" Target="../media/image258.png"/><Relationship Id="rId47" Type="http://schemas.openxmlformats.org/officeDocument/2006/relationships/customXml" Target="../ink/ink250.xml"/><Relationship Id="rId63" Type="http://schemas.openxmlformats.org/officeDocument/2006/relationships/customXml" Target="../ink/ink258.xml"/><Relationship Id="rId68" Type="http://schemas.openxmlformats.org/officeDocument/2006/relationships/image" Target="../media/image271.png"/><Relationship Id="rId84" Type="http://schemas.openxmlformats.org/officeDocument/2006/relationships/image" Target="../media/image279.png"/><Relationship Id="rId89" Type="http://schemas.openxmlformats.org/officeDocument/2006/relationships/customXml" Target="../ink/ink271.xml"/><Relationship Id="rId16" Type="http://schemas.openxmlformats.org/officeDocument/2006/relationships/image" Target="../media/image245.png"/><Relationship Id="rId11" Type="http://schemas.openxmlformats.org/officeDocument/2006/relationships/customXml" Target="../ink/ink232.xml"/><Relationship Id="rId32" Type="http://schemas.openxmlformats.org/officeDocument/2006/relationships/image" Target="../media/image253.png"/><Relationship Id="rId37" Type="http://schemas.openxmlformats.org/officeDocument/2006/relationships/customXml" Target="../ink/ink245.xml"/><Relationship Id="rId53" Type="http://schemas.openxmlformats.org/officeDocument/2006/relationships/customXml" Target="../ink/ink253.xml"/><Relationship Id="rId58" Type="http://schemas.openxmlformats.org/officeDocument/2006/relationships/image" Target="../media/image266.png"/><Relationship Id="rId74" Type="http://schemas.openxmlformats.org/officeDocument/2006/relationships/image" Target="../media/image274.png"/><Relationship Id="rId79" Type="http://schemas.openxmlformats.org/officeDocument/2006/relationships/customXml" Target="../ink/ink266.xml"/><Relationship Id="rId102" Type="http://schemas.openxmlformats.org/officeDocument/2006/relationships/image" Target="../media/image288.png"/><Relationship Id="rId5" Type="http://schemas.openxmlformats.org/officeDocument/2006/relationships/customXml" Target="../ink/ink229.xml"/><Relationship Id="rId90" Type="http://schemas.openxmlformats.org/officeDocument/2006/relationships/image" Target="../media/image282.png"/><Relationship Id="rId95" Type="http://schemas.openxmlformats.org/officeDocument/2006/relationships/customXml" Target="../ink/ink274.xml"/><Relationship Id="rId22" Type="http://schemas.openxmlformats.org/officeDocument/2006/relationships/image" Target="../media/image248.png"/><Relationship Id="rId27" Type="http://schemas.openxmlformats.org/officeDocument/2006/relationships/customXml" Target="../ink/ink240.xml"/><Relationship Id="rId43" Type="http://schemas.openxmlformats.org/officeDocument/2006/relationships/customXml" Target="../ink/ink248.xml"/><Relationship Id="rId48" Type="http://schemas.openxmlformats.org/officeDocument/2006/relationships/image" Target="../media/image261.png"/><Relationship Id="rId64" Type="http://schemas.openxmlformats.org/officeDocument/2006/relationships/image" Target="../media/image269.png"/><Relationship Id="rId69" Type="http://schemas.openxmlformats.org/officeDocument/2006/relationships/customXml" Target="../ink/ink261.xml"/><Relationship Id="rId80" Type="http://schemas.openxmlformats.org/officeDocument/2006/relationships/image" Target="../media/image277.png"/><Relationship Id="rId85" Type="http://schemas.openxmlformats.org/officeDocument/2006/relationships/customXml" Target="../ink/ink269.xml"/><Relationship Id="rId12" Type="http://schemas.openxmlformats.org/officeDocument/2006/relationships/image" Target="../media/image243.png"/><Relationship Id="rId17" Type="http://schemas.openxmlformats.org/officeDocument/2006/relationships/customXml" Target="../ink/ink235.xml"/><Relationship Id="rId25" Type="http://schemas.openxmlformats.org/officeDocument/2006/relationships/customXml" Target="../ink/ink239.xml"/><Relationship Id="rId33" Type="http://schemas.openxmlformats.org/officeDocument/2006/relationships/customXml" Target="../ink/ink243.xml"/><Relationship Id="rId38" Type="http://schemas.openxmlformats.org/officeDocument/2006/relationships/image" Target="../media/image256.png"/><Relationship Id="rId46" Type="http://schemas.openxmlformats.org/officeDocument/2006/relationships/image" Target="../media/image260.png"/><Relationship Id="rId59" Type="http://schemas.openxmlformats.org/officeDocument/2006/relationships/customXml" Target="../ink/ink256.xml"/><Relationship Id="rId67" Type="http://schemas.openxmlformats.org/officeDocument/2006/relationships/customXml" Target="../ink/ink260.xml"/><Relationship Id="rId103" Type="http://schemas.openxmlformats.org/officeDocument/2006/relationships/customXml" Target="../ink/ink278.xml"/><Relationship Id="rId20" Type="http://schemas.openxmlformats.org/officeDocument/2006/relationships/image" Target="../media/image247.png"/><Relationship Id="rId41" Type="http://schemas.openxmlformats.org/officeDocument/2006/relationships/customXml" Target="../ink/ink247.xml"/><Relationship Id="rId54" Type="http://schemas.openxmlformats.org/officeDocument/2006/relationships/image" Target="../media/image264.png"/><Relationship Id="rId62" Type="http://schemas.openxmlformats.org/officeDocument/2006/relationships/image" Target="../media/image268.png"/><Relationship Id="rId70" Type="http://schemas.openxmlformats.org/officeDocument/2006/relationships/image" Target="../media/image272.png"/><Relationship Id="rId75" Type="http://schemas.openxmlformats.org/officeDocument/2006/relationships/customXml" Target="../ink/ink264.xml"/><Relationship Id="rId83" Type="http://schemas.openxmlformats.org/officeDocument/2006/relationships/customXml" Target="../ink/ink268.xml"/><Relationship Id="rId88" Type="http://schemas.openxmlformats.org/officeDocument/2006/relationships/image" Target="../media/image281.png"/><Relationship Id="rId91" Type="http://schemas.openxmlformats.org/officeDocument/2006/relationships/customXml" Target="../ink/ink272.xml"/><Relationship Id="rId96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5" Type="http://schemas.openxmlformats.org/officeDocument/2006/relationships/customXml" Target="../ink/ink234.xml"/><Relationship Id="rId23" Type="http://schemas.openxmlformats.org/officeDocument/2006/relationships/customXml" Target="../ink/ink238.xml"/><Relationship Id="rId28" Type="http://schemas.openxmlformats.org/officeDocument/2006/relationships/image" Target="../media/image251.png"/><Relationship Id="rId36" Type="http://schemas.openxmlformats.org/officeDocument/2006/relationships/image" Target="../media/image255.png"/><Relationship Id="rId49" Type="http://schemas.openxmlformats.org/officeDocument/2006/relationships/customXml" Target="../ink/ink251.xml"/><Relationship Id="rId57" Type="http://schemas.openxmlformats.org/officeDocument/2006/relationships/customXml" Target="../ink/ink255.xml"/><Relationship Id="rId10" Type="http://schemas.openxmlformats.org/officeDocument/2006/relationships/image" Target="../media/image242.png"/><Relationship Id="rId31" Type="http://schemas.openxmlformats.org/officeDocument/2006/relationships/customXml" Target="../ink/ink242.xml"/><Relationship Id="rId44" Type="http://schemas.openxmlformats.org/officeDocument/2006/relationships/image" Target="../media/image259.png"/><Relationship Id="rId52" Type="http://schemas.openxmlformats.org/officeDocument/2006/relationships/image" Target="../media/image263.png"/><Relationship Id="rId60" Type="http://schemas.openxmlformats.org/officeDocument/2006/relationships/image" Target="../media/image267.png"/><Relationship Id="rId65" Type="http://schemas.openxmlformats.org/officeDocument/2006/relationships/customXml" Target="../ink/ink259.xml"/><Relationship Id="rId73" Type="http://schemas.openxmlformats.org/officeDocument/2006/relationships/customXml" Target="../ink/ink263.xml"/><Relationship Id="rId78" Type="http://schemas.openxmlformats.org/officeDocument/2006/relationships/image" Target="../media/image276.png"/><Relationship Id="rId81" Type="http://schemas.openxmlformats.org/officeDocument/2006/relationships/customXml" Target="../ink/ink267.xml"/><Relationship Id="rId86" Type="http://schemas.openxmlformats.org/officeDocument/2006/relationships/image" Target="../media/image280.png"/><Relationship Id="rId94" Type="http://schemas.openxmlformats.org/officeDocument/2006/relationships/image" Target="../media/image284.png"/><Relationship Id="rId99" Type="http://schemas.openxmlformats.org/officeDocument/2006/relationships/customXml" Target="../ink/ink276.xml"/><Relationship Id="rId101" Type="http://schemas.openxmlformats.org/officeDocument/2006/relationships/customXml" Target="../ink/ink277.xml"/><Relationship Id="rId4" Type="http://schemas.openxmlformats.org/officeDocument/2006/relationships/image" Target="../media/image239.png"/><Relationship Id="rId9" Type="http://schemas.openxmlformats.org/officeDocument/2006/relationships/customXml" Target="../ink/ink231.xml"/><Relationship Id="rId13" Type="http://schemas.openxmlformats.org/officeDocument/2006/relationships/customXml" Target="../ink/ink233.xml"/><Relationship Id="rId18" Type="http://schemas.openxmlformats.org/officeDocument/2006/relationships/image" Target="../media/image246.png"/><Relationship Id="rId39" Type="http://schemas.openxmlformats.org/officeDocument/2006/relationships/customXml" Target="../ink/ink246.xml"/><Relationship Id="rId34" Type="http://schemas.openxmlformats.org/officeDocument/2006/relationships/image" Target="../media/image254.png"/><Relationship Id="rId50" Type="http://schemas.openxmlformats.org/officeDocument/2006/relationships/image" Target="../media/image262.png"/><Relationship Id="rId55" Type="http://schemas.openxmlformats.org/officeDocument/2006/relationships/customXml" Target="../ink/ink254.xml"/><Relationship Id="rId76" Type="http://schemas.openxmlformats.org/officeDocument/2006/relationships/image" Target="../media/image275.png"/><Relationship Id="rId97" Type="http://schemas.openxmlformats.org/officeDocument/2006/relationships/customXml" Target="../ink/ink275.xml"/><Relationship Id="rId104" Type="http://schemas.openxmlformats.org/officeDocument/2006/relationships/image" Target="../media/image289.png"/><Relationship Id="rId7" Type="http://schemas.openxmlformats.org/officeDocument/2006/relationships/customXml" Target="../ink/ink230.xml"/><Relationship Id="rId71" Type="http://schemas.openxmlformats.org/officeDocument/2006/relationships/customXml" Target="../ink/ink262.xml"/><Relationship Id="rId92" Type="http://schemas.openxmlformats.org/officeDocument/2006/relationships/image" Target="../media/image283.png"/><Relationship Id="rId2" Type="http://schemas.openxmlformats.org/officeDocument/2006/relationships/image" Target="../media/image237.png"/><Relationship Id="rId29" Type="http://schemas.openxmlformats.org/officeDocument/2006/relationships/customXml" Target="../ink/ink241.xml"/><Relationship Id="rId24" Type="http://schemas.openxmlformats.org/officeDocument/2006/relationships/image" Target="../media/image249.png"/><Relationship Id="rId40" Type="http://schemas.openxmlformats.org/officeDocument/2006/relationships/image" Target="../media/image257.png"/><Relationship Id="rId45" Type="http://schemas.openxmlformats.org/officeDocument/2006/relationships/customXml" Target="../ink/ink249.xml"/><Relationship Id="rId66" Type="http://schemas.openxmlformats.org/officeDocument/2006/relationships/image" Target="../media/image270.png"/><Relationship Id="rId87" Type="http://schemas.openxmlformats.org/officeDocument/2006/relationships/customXml" Target="../ink/ink270.xml"/><Relationship Id="rId61" Type="http://schemas.openxmlformats.org/officeDocument/2006/relationships/customXml" Target="../ink/ink257.xml"/><Relationship Id="rId82" Type="http://schemas.openxmlformats.org/officeDocument/2006/relationships/image" Target="../media/image278.png"/><Relationship Id="rId19" Type="http://schemas.openxmlformats.org/officeDocument/2006/relationships/customXml" Target="../ink/ink236.xml"/><Relationship Id="rId14" Type="http://schemas.openxmlformats.org/officeDocument/2006/relationships/image" Target="../media/image244.png"/><Relationship Id="rId30" Type="http://schemas.openxmlformats.org/officeDocument/2006/relationships/image" Target="../media/image252.png"/><Relationship Id="rId35" Type="http://schemas.openxmlformats.org/officeDocument/2006/relationships/customXml" Target="../ink/ink244.xml"/><Relationship Id="rId56" Type="http://schemas.openxmlformats.org/officeDocument/2006/relationships/image" Target="../media/image265.png"/><Relationship Id="rId77" Type="http://schemas.openxmlformats.org/officeDocument/2006/relationships/customXml" Target="../ink/ink265.xml"/><Relationship Id="rId100" Type="http://schemas.openxmlformats.org/officeDocument/2006/relationships/image" Target="../media/image287.png"/><Relationship Id="rId8" Type="http://schemas.openxmlformats.org/officeDocument/2006/relationships/image" Target="../media/image241.png"/><Relationship Id="rId51" Type="http://schemas.openxmlformats.org/officeDocument/2006/relationships/customXml" Target="../ink/ink252.xml"/><Relationship Id="rId72" Type="http://schemas.openxmlformats.org/officeDocument/2006/relationships/image" Target="../media/image273.png"/><Relationship Id="rId93" Type="http://schemas.openxmlformats.org/officeDocument/2006/relationships/customXml" Target="../ink/ink273.xml"/><Relationship Id="rId98" Type="http://schemas.openxmlformats.org/officeDocument/2006/relationships/image" Target="../media/image286.png"/><Relationship Id="rId3" Type="http://schemas.openxmlformats.org/officeDocument/2006/relationships/image" Target="../media/image23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4.xml"/><Relationship Id="rId18" Type="http://schemas.openxmlformats.org/officeDocument/2006/relationships/image" Target="../media/image298.png"/><Relationship Id="rId26" Type="http://schemas.openxmlformats.org/officeDocument/2006/relationships/image" Target="../media/image302.png"/><Relationship Id="rId3" Type="http://schemas.openxmlformats.org/officeDocument/2006/relationships/customXml" Target="../ink/ink279.xml"/><Relationship Id="rId21" Type="http://schemas.openxmlformats.org/officeDocument/2006/relationships/customXml" Target="../ink/ink288.xml"/><Relationship Id="rId34" Type="http://schemas.openxmlformats.org/officeDocument/2006/relationships/image" Target="../media/image306.png"/><Relationship Id="rId7" Type="http://schemas.openxmlformats.org/officeDocument/2006/relationships/customXml" Target="../ink/ink281.xml"/><Relationship Id="rId12" Type="http://schemas.openxmlformats.org/officeDocument/2006/relationships/image" Target="../media/image295.png"/><Relationship Id="rId17" Type="http://schemas.openxmlformats.org/officeDocument/2006/relationships/customXml" Target="../ink/ink286.xml"/><Relationship Id="rId25" Type="http://schemas.openxmlformats.org/officeDocument/2006/relationships/customXml" Target="../ink/ink290.xml"/><Relationship Id="rId33" Type="http://schemas.openxmlformats.org/officeDocument/2006/relationships/customXml" Target="../ink/ink294.xml"/><Relationship Id="rId2" Type="http://schemas.openxmlformats.org/officeDocument/2006/relationships/image" Target="../media/image290.png"/><Relationship Id="rId16" Type="http://schemas.openxmlformats.org/officeDocument/2006/relationships/image" Target="../media/image297.png"/><Relationship Id="rId20" Type="http://schemas.openxmlformats.org/officeDocument/2006/relationships/image" Target="../media/image299.png"/><Relationship Id="rId29" Type="http://schemas.openxmlformats.org/officeDocument/2006/relationships/customXml" Target="../ink/ink2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customXml" Target="../ink/ink283.xml"/><Relationship Id="rId24" Type="http://schemas.openxmlformats.org/officeDocument/2006/relationships/image" Target="../media/image301.png"/><Relationship Id="rId32" Type="http://schemas.openxmlformats.org/officeDocument/2006/relationships/image" Target="../media/image305.png"/><Relationship Id="rId5" Type="http://schemas.openxmlformats.org/officeDocument/2006/relationships/customXml" Target="../ink/ink280.xml"/><Relationship Id="rId15" Type="http://schemas.openxmlformats.org/officeDocument/2006/relationships/customXml" Target="../ink/ink285.xml"/><Relationship Id="rId23" Type="http://schemas.openxmlformats.org/officeDocument/2006/relationships/customXml" Target="../ink/ink289.xml"/><Relationship Id="rId28" Type="http://schemas.openxmlformats.org/officeDocument/2006/relationships/image" Target="../media/image303.png"/><Relationship Id="rId36" Type="http://schemas.openxmlformats.org/officeDocument/2006/relationships/image" Target="../media/image307.png"/><Relationship Id="rId10" Type="http://schemas.openxmlformats.org/officeDocument/2006/relationships/image" Target="../media/image294.png"/><Relationship Id="rId19" Type="http://schemas.openxmlformats.org/officeDocument/2006/relationships/customXml" Target="../ink/ink287.xml"/><Relationship Id="rId31" Type="http://schemas.openxmlformats.org/officeDocument/2006/relationships/customXml" Target="../ink/ink293.xml"/><Relationship Id="rId4" Type="http://schemas.openxmlformats.org/officeDocument/2006/relationships/image" Target="../media/image291.png"/><Relationship Id="rId9" Type="http://schemas.openxmlformats.org/officeDocument/2006/relationships/customXml" Target="../ink/ink282.xml"/><Relationship Id="rId14" Type="http://schemas.openxmlformats.org/officeDocument/2006/relationships/image" Target="../media/image296.png"/><Relationship Id="rId22" Type="http://schemas.openxmlformats.org/officeDocument/2006/relationships/image" Target="../media/image300.png"/><Relationship Id="rId27" Type="http://schemas.openxmlformats.org/officeDocument/2006/relationships/customXml" Target="../ink/ink291.xml"/><Relationship Id="rId30" Type="http://schemas.openxmlformats.org/officeDocument/2006/relationships/image" Target="../media/image304.png"/><Relationship Id="rId35" Type="http://schemas.openxmlformats.org/officeDocument/2006/relationships/customXml" Target="../ink/ink295.xml"/><Relationship Id="rId8" Type="http://schemas.openxmlformats.org/officeDocument/2006/relationships/image" Target="../media/image29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1.xml"/><Relationship Id="rId18" Type="http://schemas.openxmlformats.org/officeDocument/2006/relationships/image" Target="../media/image316.png"/><Relationship Id="rId26" Type="http://schemas.openxmlformats.org/officeDocument/2006/relationships/image" Target="../media/image320.png"/><Relationship Id="rId39" Type="http://schemas.openxmlformats.org/officeDocument/2006/relationships/customXml" Target="../ink/ink314.xml"/><Relationship Id="rId21" Type="http://schemas.openxmlformats.org/officeDocument/2006/relationships/customXml" Target="../ink/ink305.xml"/><Relationship Id="rId34" Type="http://schemas.openxmlformats.org/officeDocument/2006/relationships/image" Target="../media/image324.png"/><Relationship Id="rId7" Type="http://schemas.openxmlformats.org/officeDocument/2006/relationships/customXml" Target="../ink/ink298.xml"/><Relationship Id="rId12" Type="http://schemas.openxmlformats.org/officeDocument/2006/relationships/image" Target="../media/image313.png"/><Relationship Id="rId17" Type="http://schemas.openxmlformats.org/officeDocument/2006/relationships/customXml" Target="../ink/ink303.xml"/><Relationship Id="rId25" Type="http://schemas.openxmlformats.org/officeDocument/2006/relationships/customXml" Target="../ink/ink307.xml"/><Relationship Id="rId33" Type="http://schemas.openxmlformats.org/officeDocument/2006/relationships/customXml" Target="../ink/ink311.xml"/><Relationship Id="rId38" Type="http://schemas.openxmlformats.org/officeDocument/2006/relationships/image" Target="../media/image326.png"/><Relationship Id="rId2" Type="http://schemas.openxmlformats.org/officeDocument/2006/relationships/image" Target="../media/image308.png"/><Relationship Id="rId16" Type="http://schemas.openxmlformats.org/officeDocument/2006/relationships/image" Target="../media/image315.png"/><Relationship Id="rId20" Type="http://schemas.openxmlformats.org/officeDocument/2006/relationships/image" Target="../media/image317.png"/><Relationship Id="rId29" Type="http://schemas.openxmlformats.org/officeDocument/2006/relationships/customXml" Target="../ink/ink3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customXml" Target="../ink/ink300.xml"/><Relationship Id="rId24" Type="http://schemas.openxmlformats.org/officeDocument/2006/relationships/image" Target="../media/image319.png"/><Relationship Id="rId32" Type="http://schemas.openxmlformats.org/officeDocument/2006/relationships/image" Target="../media/image323.png"/><Relationship Id="rId37" Type="http://schemas.openxmlformats.org/officeDocument/2006/relationships/customXml" Target="../ink/ink313.xml"/><Relationship Id="rId40" Type="http://schemas.openxmlformats.org/officeDocument/2006/relationships/image" Target="../media/image327.png"/><Relationship Id="rId5" Type="http://schemas.openxmlformats.org/officeDocument/2006/relationships/customXml" Target="../ink/ink297.xml"/><Relationship Id="rId15" Type="http://schemas.openxmlformats.org/officeDocument/2006/relationships/customXml" Target="../ink/ink302.xml"/><Relationship Id="rId23" Type="http://schemas.openxmlformats.org/officeDocument/2006/relationships/customXml" Target="../ink/ink306.xml"/><Relationship Id="rId28" Type="http://schemas.openxmlformats.org/officeDocument/2006/relationships/image" Target="../media/image321.png"/><Relationship Id="rId36" Type="http://schemas.openxmlformats.org/officeDocument/2006/relationships/image" Target="../media/image325.png"/><Relationship Id="rId10" Type="http://schemas.openxmlformats.org/officeDocument/2006/relationships/image" Target="../media/image312.png"/><Relationship Id="rId19" Type="http://schemas.openxmlformats.org/officeDocument/2006/relationships/customXml" Target="../ink/ink304.xml"/><Relationship Id="rId31" Type="http://schemas.openxmlformats.org/officeDocument/2006/relationships/customXml" Target="../ink/ink310.xml"/><Relationship Id="rId4" Type="http://schemas.openxmlformats.org/officeDocument/2006/relationships/image" Target="../media/image309.png"/><Relationship Id="rId9" Type="http://schemas.openxmlformats.org/officeDocument/2006/relationships/customXml" Target="../ink/ink299.xml"/><Relationship Id="rId14" Type="http://schemas.openxmlformats.org/officeDocument/2006/relationships/image" Target="../media/image314.png"/><Relationship Id="rId22" Type="http://schemas.openxmlformats.org/officeDocument/2006/relationships/image" Target="../media/image318.png"/><Relationship Id="rId27" Type="http://schemas.openxmlformats.org/officeDocument/2006/relationships/customXml" Target="../ink/ink308.xml"/><Relationship Id="rId30" Type="http://schemas.openxmlformats.org/officeDocument/2006/relationships/image" Target="../media/image322.png"/><Relationship Id="rId35" Type="http://schemas.openxmlformats.org/officeDocument/2006/relationships/customXml" Target="../ink/ink312.xml"/><Relationship Id="rId8" Type="http://schemas.openxmlformats.org/officeDocument/2006/relationships/image" Target="../media/image311.png"/><Relationship Id="rId3" Type="http://schemas.openxmlformats.org/officeDocument/2006/relationships/customXml" Target="../ink/ink296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5.png"/><Relationship Id="rId299" Type="http://schemas.openxmlformats.org/officeDocument/2006/relationships/image" Target="../media/image476.png"/><Relationship Id="rId21" Type="http://schemas.openxmlformats.org/officeDocument/2006/relationships/image" Target="../media/image337.png"/><Relationship Id="rId63" Type="http://schemas.openxmlformats.org/officeDocument/2006/relationships/image" Target="../media/image358.png"/><Relationship Id="rId159" Type="http://schemas.openxmlformats.org/officeDocument/2006/relationships/image" Target="../media/image406.png"/><Relationship Id="rId324" Type="http://schemas.openxmlformats.org/officeDocument/2006/relationships/customXml" Target="../ink/ink476.xml"/><Relationship Id="rId170" Type="http://schemas.openxmlformats.org/officeDocument/2006/relationships/customXml" Target="../ink/ink399.xml"/><Relationship Id="rId226" Type="http://schemas.openxmlformats.org/officeDocument/2006/relationships/customXml" Target="../ink/ink427.xml"/><Relationship Id="rId268" Type="http://schemas.openxmlformats.org/officeDocument/2006/relationships/customXml" Target="../ink/ink448.xml"/><Relationship Id="rId32" Type="http://schemas.openxmlformats.org/officeDocument/2006/relationships/customXml" Target="../ink/ink330.xml"/><Relationship Id="rId74" Type="http://schemas.openxmlformats.org/officeDocument/2006/relationships/customXml" Target="../ink/ink351.xml"/><Relationship Id="rId128" Type="http://schemas.openxmlformats.org/officeDocument/2006/relationships/customXml" Target="../ink/ink378.xml"/><Relationship Id="rId335" Type="http://schemas.openxmlformats.org/officeDocument/2006/relationships/image" Target="../media/image494.png"/><Relationship Id="rId5" Type="http://schemas.openxmlformats.org/officeDocument/2006/relationships/image" Target="../media/image329.png"/><Relationship Id="rId181" Type="http://schemas.openxmlformats.org/officeDocument/2006/relationships/image" Target="../media/image417.png"/><Relationship Id="rId237" Type="http://schemas.openxmlformats.org/officeDocument/2006/relationships/image" Target="../media/image445.png"/><Relationship Id="rId279" Type="http://schemas.openxmlformats.org/officeDocument/2006/relationships/image" Target="../media/image466.png"/><Relationship Id="rId43" Type="http://schemas.openxmlformats.org/officeDocument/2006/relationships/image" Target="../media/image348.png"/><Relationship Id="rId139" Type="http://schemas.openxmlformats.org/officeDocument/2006/relationships/image" Target="../media/image396.png"/><Relationship Id="rId290" Type="http://schemas.openxmlformats.org/officeDocument/2006/relationships/customXml" Target="../ink/ink459.xml"/><Relationship Id="rId304" Type="http://schemas.openxmlformats.org/officeDocument/2006/relationships/customXml" Target="../ink/ink466.xml"/><Relationship Id="rId85" Type="http://schemas.openxmlformats.org/officeDocument/2006/relationships/image" Target="../media/image369.png"/><Relationship Id="rId150" Type="http://schemas.openxmlformats.org/officeDocument/2006/relationships/customXml" Target="../ink/ink389.xml"/><Relationship Id="rId192" Type="http://schemas.openxmlformats.org/officeDocument/2006/relationships/customXml" Target="../ink/ink410.xml"/><Relationship Id="rId206" Type="http://schemas.openxmlformats.org/officeDocument/2006/relationships/customXml" Target="../ink/ink417.xml"/><Relationship Id="rId248" Type="http://schemas.openxmlformats.org/officeDocument/2006/relationships/customXml" Target="../ink/ink438.xml"/><Relationship Id="rId12" Type="http://schemas.openxmlformats.org/officeDocument/2006/relationships/customXml" Target="../ink/ink320.xml"/><Relationship Id="rId108" Type="http://schemas.openxmlformats.org/officeDocument/2006/relationships/customXml" Target="../ink/ink368.xml"/><Relationship Id="rId315" Type="http://schemas.openxmlformats.org/officeDocument/2006/relationships/image" Target="../media/image484.png"/><Relationship Id="rId54" Type="http://schemas.openxmlformats.org/officeDocument/2006/relationships/customXml" Target="../ink/ink341.xml"/><Relationship Id="rId96" Type="http://schemas.openxmlformats.org/officeDocument/2006/relationships/customXml" Target="../ink/ink362.xml"/><Relationship Id="rId161" Type="http://schemas.openxmlformats.org/officeDocument/2006/relationships/image" Target="../media/image407.png"/><Relationship Id="rId217" Type="http://schemas.openxmlformats.org/officeDocument/2006/relationships/image" Target="../media/image435.png"/><Relationship Id="rId259" Type="http://schemas.openxmlformats.org/officeDocument/2006/relationships/image" Target="../media/image456.png"/><Relationship Id="rId23" Type="http://schemas.openxmlformats.org/officeDocument/2006/relationships/image" Target="../media/image338.png"/><Relationship Id="rId119" Type="http://schemas.openxmlformats.org/officeDocument/2006/relationships/image" Target="../media/image386.png"/><Relationship Id="rId270" Type="http://schemas.openxmlformats.org/officeDocument/2006/relationships/customXml" Target="../ink/ink449.xml"/><Relationship Id="rId326" Type="http://schemas.openxmlformats.org/officeDocument/2006/relationships/customXml" Target="../ink/ink477.xml"/><Relationship Id="rId65" Type="http://schemas.openxmlformats.org/officeDocument/2006/relationships/image" Target="../media/image359.png"/><Relationship Id="rId130" Type="http://schemas.openxmlformats.org/officeDocument/2006/relationships/customXml" Target="../ink/ink379.xml"/><Relationship Id="rId172" Type="http://schemas.openxmlformats.org/officeDocument/2006/relationships/customXml" Target="../ink/ink400.xml"/><Relationship Id="rId228" Type="http://schemas.openxmlformats.org/officeDocument/2006/relationships/customXml" Target="../ink/ink428.xml"/><Relationship Id="rId281" Type="http://schemas.openxmlformats.org/officeDocument/2006/relationships/image" Target="../media/image467.png"/><Relationship Id="rId34" Type="http://schemas.openxmlformats.org/officeDocument/2006/relationships/customXml" Target="../ink/ink331.xml"/><Relationship Id="rId76" Type="http://schemas.openxmlformats.org/officeDocument/2006/relationships/customXml" Target="../ink/ink352.xml"/><Relationship Id="rId141" Type="http://schemas.openxmlformats.org/officeDocument/2006/relationships/image" Target="../media/image397.png"/><Relationship Id="rId7" Type="http://schemas.openxmlformats.org/officeDocument/2006/relationships/image" Target="../media/image330.png"/><Relationship Id="rId183" Type="http://schemas.openxmlformats.org/officeDocument/2006/relationships/image" Target="../media/image418.png"/><Relationship Id="rId239" Type="http://schemas.openxmlformats.org/officeDocument/2006/relationships/image" Target="../media/image446.png"/><Relationship Id="rId250" Type="http://schemas.openxmlformats.org/officeDocument/2006/relationships/customXml" Target="../ink/ink439.xml"/><Relationship Id="rId292" Type="http://schemas.openxmlformats.org/officeDocument/2006/relationships/customXml" Target="../ink/ink460.xml"/><Relationship Id="rId306" Type="http://schemas.openxmlformats.org/officeDocument/2006/relationships/customXml" Target="../ink/ink467.xml"/><Relationship Id="rId24" Type="http://schemas.openxmlformats.org/officeDocument/2006/relationships/customXml" Target="../ink/ink326.xml"/><Relationship Id="rId45" Type="http://schemas.openxmlformats.org/officeDocument/2006/relationships/image" Target="../media/image349.png"/><Relationship Id="rId66" Type="http://schemas.openxmlformats.org/officeDocument/2006/relationships/customXml" Target="../ink/ink347.xml"/><Relationship Id="rId87" Type="http://schemas.openxmlformats.org/officeDocument/2006/relationships/image" Target="../media/image370.png"/><Relationship Id="rId110" Type="http://schemas.openxmlformats.org/officeDocument/2006/relationships/customXml" Target="../ink/ink369.xml"/><Relationship Id="rId131" Type="http://schemas.openxmlformats.org/officeDocument/2006/relationships/image" Target="../media/image392.png"/><Relationship Id="rId327" Type="http://schemas.openxmlformats.org/officeDocument/2006/relationships/image" Target="../media/image490.png"/><Relationship Id="rId152" Type="http://schemas.openxmlformats.org/officeDocument/2006/relationships/customXml" Target="../ink/ink390.xml"/><Relationship Id="rId173" Type="http://schemas.openxmlformats.org/officeDocument/2006/relationships/image" Target="../media/image413.png"/><Relationship Id="rId194" Type="http://schemas.openxmlformats.org/officeDocument/2006/relationships/customXml" Target="../ink/ink411.xml"/><Relationship Id="rId208" Type="http://schemas.openxmlformats.org/officeDocument/2006/relationships/customXml" Target="../ink/ink418.xml"/><Relationship Id="rId229" Type="http://schemas.openxmlformats.org/officeDocument/2006/relationships/image" Target="../media/image441.png"/><Relationship Id="rId240" Type="http://schemas.openxmlformats.org/officeDocument/2006/relationships/customXml" Target="../ink/ink434.xml"/><Relationship Id="rId261" Type="http://schemas.openxmlformats.org/officeDocument/2006/relationships/image" Target="../media/image457.png"/><Relationship Id="rId14" Type="http://schemas.openxmlformats.org/officeDocument/2006/relationships/customXml" Target="../ink/ink321.xml"/><Relationship Id="rId35" Type="http://schemas.openxmlformats.org/officeDocument/2006/relationships/image" Target="../media/image344.png"/><Relationship Id="rId56" Type="http://schemas.openxmlformats.org/officeDocument/2006/relationships/customXml" Target="../ink/ink342.xml"/><Relationship Id="rId77" Type="http://schemas.openxmlformats.org/officeDocument/2006/relationships/image" Target="../media/image365.png"/><Relationship Id="rId100" Type="http://schemas.openxmlformats.org/officeDocument/2006/relationships/customXml" Target="../ink/ink364.xml"/><Relationship Id="rId282" Type="http://schemas.openxmlformats.org/officeDocument/2006/relationships/customXml" Target="../ink/ink455.xml"/><Relationship Id="rId317" Type="http://schemas.openxmlformats.org/officeDocument/2006/relationships/image" Target="../media/image485.png"/><Relationship Id="rId8" Type="http://schemas.openxmlformats.org/officeDocument/2006/relationships/customXml" Target="../ink/ink318.xml"/><Relationship Id="rId98" Type="http://schemas.openxmlformats.org/officeDocument/2006/relationships/customXml" Target="../ink/ink363.xml"/><Relationship Id="rId121" Type="http://schemas.openxmlformats.org/officeDocument/2006/relationships/image" Target="../media/image387.png"/><Relationship Id="rId142" Type="http://schemas.openxmlformats.org/officeDocument/2006/relationships/customXml" Target="../ink/ink385.xml"/><Relationship Id="rId163" Type="http://schemas.openxmlformats.org/officeDocument/2006/relationships/image" Target="../media/image408.png"/><Relationship Id="rId184" Type="http://schemas.openxmlformats.org/officeDocument/2006/relationships/customXml" Target="../ink/ink406.xml"/><Relationship Id="rId219" Type="http://schemas.openxmlformats.org/officeDocument/2006/relationships/image" Target="../media/image436.png"/><Relationship Id="rId230" Type="http://schemas.openxmlformats.org/officeDocument/2006/relationships/customXml" Target="../ink/ink429.xml"/><Relationship Id="rId251" Type="http://schemas.openxmlformats.org/officeDocument/2006/relationships/image" Target="../media/image452.png"/><Relationship Id="rId25" Type="http://schemas.openxmlformats.org/officeDocument/2006/relationships/image" Target="../media/image339.png"/><Relationship Id="rId46" Type="http://schemas.openxmlformats.org/officeDocument/2006/relationships/customXml" Target="../ink/ink337.xml"/><Relationship Id="rId67" Type="http://schemas.openxmlformats.org/officeDocument/2006/relationships/image" Target="../media/image360.png"/><Relationship Id="rId272" Type="http://schemas.openxmlformats.org/officeDocument/2006/relationships/customXml" Target="../ink/ink450.xml"/><Relationship Id="rId293" Type="http://schemas.openxmlformats.org/officeDocument/2006/relationships/image" Target="../media/image473.png"/><Relationship Id="rId307" Type="http://schemas.openxmlformats.org/officeDocument/2006/relationships/image" Target="../media/image480.png"/><Relationship Id="rId328" Type="http://schemas.openxmlformats.org/officeDocument/2006/relationships/customXml" Target="../ink/ink478.xml"/><Relationship Id="rId88" Type="http://schemas.openxmlformats.org/officeDocument/2006/relationships/customXml" Target="../ink/ink358.xml"/><Relationship Id="rId111" Type="http://schemas.openxmlformats.org/officeDocument/2006/relationships/image" Target="../media/image382.png"/><Relationship Id="rId132" Type="http://schemas.openxmlformats.org/officeDocument/2006/relationships/customXml" Target="../ink/ink380.xml"/><Relationship Id="rId153" Type="http://schemas.openxmlformats.org/officeDocument/2006/relationships/image" Target="../media/image403.png"/><Relationship Id="rId174" Type="http://schemas.openxmlformats.org/officeDocument/2006/relationships/customXml" Target="../ink/ink401.xml"/><Relationship Id="rId195" Type="http://schemas.openxmlformats.org/officeDocument/2006/relationships/image" Target="../media/image424.png"/><Relationship Id="rId209" Type="http://schemas.openxmlformats.org/officeDocument/2006/relationships/image" Target="../media/image431.png"/><Relationship Id="rId220" Type="http://schemas.openxmlformats.org/officeDocument/2006/relationships/customXml" Target="../ink/ink424.xml"/><Relationship Id="rId241" Type="http://schemas.openxmlformats.org/officeDocument/2006/relationships/image" Target="../media/image447.png"/><Relationship Id="rId15" Type="http://schemas.openxmlformats.org/officeDocument/2006/relationships/image" Target="../media/image334.png"/><Relationship Id="rId36" Type="http://schemas.openxmlformats.org/officeDocument/2006/relationships/customXml" Target="../ink/ink332.xml"/><Relationship Id="rId57" Type="http://schemas.openxmlformats.org/officeDocument/2006/relationships/image" Target="../media/image355.png"/><Relationship Id="rId262" Type="http://schemas.openxmlformats.org/officeDocument/2006/relationships/customXml" Target="../ink/ink445.xml"/><Relationship Id="rId283" Type="http://schemas.openxmlformats.org/officeDocument/2006/relationships/image" Target="../media/image468.png"/><Relationship Id="rId318" Type="http://schemas.openxmlformats.org/officeDocument/2006/relationships/customXml" Target="../ink/ink473.xml"/><Relationship Id="rId78" Type="http://schemas.openxmlformats.org/officeDocument/2006/relationships/customXml" Target="../ink/ink353.xml"/><Relationship Id="rId99" Type="http://schemas.openxmlformats.org/officeDocument/2006/relationships/image" Target="../media/image376.png"/><Relationship Id="rId101" Type="http://schemas.openxmlformats.org/officeDocument/2006/relationships/image" Target="../media/image377.png"/><Relationship Id="rId122" Type="http://schemas.openxmlformats.org/officeDocument/2006/relationships/customXml" Target="../ink/ink375.xml"/><Relationship Id="rId143" Type="http://schemas.openxmlformats.org/officeDocument/2006/relationships/image" Target="../media/image398.png"/><Relationship Id="rId164" Type="http://schemas.openxmlformats.org/officeDocument/2006/relationships/customXml" Target="../ink/ink396.xml"/><Relationship Id="rId185" Type="http://schemas.openxmlformats.org/officeDocument/2006/relationships/image" Target="../media/image419.png"/><Relationship Id="rId9" Type="http://schemas.openxmlformats.org/officeDocument/2006/relationships/image" Target="../media/image331.png"/><Relationship Id="rId210" Type="http://schemas.openxmlformats.org/officeDocument/2006/relationships/customXml" Target="../ink/ink419.xml"/><Relationship Id="rId26" Type="http://schemas.openxmlformats.org/officeDocument/2006/relationships/customXml" Target="../ink/ink327.xml"/><Relationship Id="rId231" Type="http://schemas.openxmlformats.org/officeDocument/2006/relationships/image" Target="../media/image442.png"/><Relationship Id="rId252" Type="http://schemas.openxmlformats.org/officeDocument/2006/relationships/customXml" Target="../ink/ink440.xml"/><Relationship Id="rId273" Type="http://schemas.openxmlformats.org/officeDocument/2006/relationships/image" Target="../media/image463.png"/><Relationship Id="rId294" Type="http://schemas.openxmlformats.org/officeDocument/2006/relationships/customXml" Target="../ink/ink461.xml"/><Relationship Id="rId308" Type="http://schemas.openxmlformats.org/officeDocument/2006/relationships/customXml" Target="../ink/ink468.xml"/><Relationship Id="rId329" Type="http://schemas.openxmlformats.org/officeDocument/2006/relationships/image" Target="../media/image491.png"/><Relationship Id="rId47" Type="http://schemas.openxmlformats.org/officeDocument/2006/relationships/image" Target="../media/image350.png"/><Relationship Id="rId68" Type="http://schemas.openxmlformats.org/officeDocument/2006/relationships/customXml" Target="../ink/ink348.xml"/><Relationship Id="rId89" Type="http://schemas.openxmlformats.org/officeDocument/2006/relationships/image" Target="../media/image371.png"/><Relationship Id="rId112" Type="http://schemas.openxmlformats.org/officeDocument/2006/relationships/customXml" Target="../ink/ink370.xml"/><Relationship Id="rId133" Type="http://schemas.openxmlformats.org/officeDocument/2006/relationships/image" Target="../media/image393.png"/><Relationship Id="rId154" Type="http://schemas.openxmlformats.org/officeDocument/2006/relationships/customXml" Target="../ink/ink391.xml"/><Relationship Id="rId175" Type="http://schemas.openxmlformats.org/officeDocument/2006/relationships/image" Target="../media/image414.png"/><Relationship Id="rId196" Type="http://schemas.openxmlformats.org/officeDocument/2006/relationships/customXml" Target="../ink/ink412.xml"/><Relationship Id="rId200" Type="http://schemas.openxmlformats.org/officeDocument/2006/relationships/customXml" Target="../ink/ink414.xml"/><Relationship Id="rId16" Type="http://schemas.openxmlformats.org/officeDocument/2006/relationships/customXml" Target="../ink/ink322.xml"/><Relationship Id="rId221" Type="http://schemas.openxmlformats.org/officeDocument/2006/relationships/image" Target="../media/image437.png"/><Relationship Id="rId242" Type="http://schemas.openxmlformats.org/officeDocument/2006/relationships/customXml" Target="../ink/ink435.xml"/><Relationship Id="rId263" Type="http://schemas.openxmlformats.org/officeDocument/2006/relationships/image" Target="../media/image458.png"/><Relationship Id="rId284" Type="http://schemas.openxmlformats.org/officeDocument/2006/relationships/customXml" Target="../ink/ink456.xml"/><Relationship Id="rId319" Type="http://schemas.openxmlformats.org/officeDocument/2006/relationships/image" Target="../media/image486.png"/><Relationship Id="rId37" Type="http://schemas.openxmlformats.org/officeDocument/2006/relationships/image" Target="../media/image345.png"/><Relationship Id="rId58" Type="http://schemas.openxmlformats.org/officeDocument/2006/relationships/customXml" Target="../ink/ink343.xml"/><Relationship Id="rId79" Type="http://schemas.openxmlformats.org/officeDocument/2006/relationships/image" Target="../media/image366.png"/><Relationship Id="rId102" Type="http://schemas.openxmlformats.org/officeDocument/2006/relationships/customXml" Target="../ink/ink365.xml"/><Relationship Id="rId123" Type="http://schemas.openxmlformats.org/officeDocument/2006/relationships/image" Target="../media/image388.png"/><Relationship Id="rId144" Type="http://schemas.openxmlformats.org/officeDocument/2006/relationships/customXml" Target="../ink/ink386.xml"/><Relationship Id="rId330" Type="http://schemas.openxmlformats.org/officeDocument/2006/relationships/customXml" Target="../ink/ink479.xml"/><Relationship Id="rId90" Type="http://schemas.openxmlformats.org/officeDocument/2006/relationships/customXml" Target="../ink/ink359.xml"/><Relationship Id="rId165" Type="http://schemas.openxmlformats.org/officeDocument/2006/relationships/image" Target="../media/image409.png"/><Relationship Id="rId186" Type="http://schemas.openxmlformats.org/officeDocument/2006/relationships/customXml" Target="../ink/ink407.xml"/><Relationship Id="rId211" Type="http://schemas.openxmlformats.org/officeDocument/2006/relationships/image" Target="../media/image432.png"/><Relationship Id="rId232" Type="http://schemas.openxmlformats.org/officeDocument/2006/relationships/customXml" Target="../ink/ink430.xml"/><Relationship Id="rId253" Type="http://schemas.openxmlformats.org/officeDocument/2006/relationships/image" Target="../media/image453.png"/><Relationship Id="rId274" Type="http://schemas.openxmlformats.org/officeDocument/2006/relationships/customXml" Target="../ink/ink451.xml"/><Relationship Id="rId295" Type="http://schemas.openxmlformats.org/officeDocument/2006/relationships/image" Target="../media/image474.png"/><Relationship Id="rId309" Type="http://schemas.openxmlformats.org/officeDocument/2006/relationships/image" Target="../media/image481.png"/><Relationship Id="rId27" Type="http://schemas.openxmlformats.org/officeDocument/2006/relationships/image" Target="../media/image340.png"/><Relationship Id="rId48" Type="http://schemas.openxmlformats.org/officeDocument/2006/relationships/customXml" Target="../ink/ink338.xml"/><Relationship Id="rId69" Type="http://schemas.openxmlformats.org/officeDocument/2006/relationships/image" Target="../media/image361.png"/><Relationship Id="rId113" Type="http://schemas.openxmlformats.org/officeDocument/2006/relationships/image" Target="../media/image383.png"/><Relationship Id="rId134" Type="http://schemas.openxmlformats.org/officeDocument/2006/relationships/customXml" Target="../ink/ink381.xml"/><Relationship Id="rId320" Type="http://schemas.openxmlformats.org/officeDocument/2006/relationships/customXml" Target="../ink/ink474.xml"/><Relationship Id="rId80" Type="http://schemas.openxmlformats.org/officeDocument/2006/relationships/customXml" Target="../ink/ink354.xml"/><Relationship Id="rId155" Type="http://schemas.openxmlformats.org/officeDocument/2006/relationships/image" Target="../media/image404.png"/><Relationship Id="rId176" Type="http://schemas.openxmlformats.org/officeDocument/2006/relationships/customXml" Target="../ink/ink402.xml"/><Relationship Id="rId197" Type="http://schemas.openxmlformats.org/officeDocument/2006/relationships/image" Target="../media/image425.png"/><Relationship Id="rId201" Type="http://schemas.openxmlformats.org/officeDocument/2006/relationships/image" Target="../media/image427.png"/><Relationship Id="rId222" Type="http://schemas.openxmlformats.org/officeDocument/2006/relationships/customXml" Target="../ink/ink425.xml"/><Relationship Id="rId243" Type="http://schemas.openxmlformats.org/officeDocument/2006/relationships/image" Target="../media/image448.png"/><Relationship Id="rId264" Type="http://schemas.openxmlformats.org/officeDocument/2006/relationships/customXml" Target="../ink/ink446.xml"/><Relationship Id="rId285" Type="http://schemas.openxmlformats.org/officeDocument/2006/relationships/image" Target="../media/image469.png"/><Relationship Id="rId17" Type="http://schemas.openxmlformats.org/officeDocument/2006/relationships/image" Target="../media/image335.png"/><Relationship Id="rId38" Type="http://schemas.openxmlformats.org/officeDocument/2006/relationships/customXml" Target="../ink/ink333.xml"/><Relationship Id="rId59" Type="http://schemas.openxmlformats.org/officeDocument/2006/relationships/image" Target="../media/image356.png"/><Relationship Id="rId103" Type="http://schemas.openxmlformats.org/officeDocument/2006/relationships/image" Target="../media/image378.png"/><Relationship Id="rId124" Type="http://schemas.openxmlformats.org/officeDocument/2006/relationships/customXml" Target="../ink/ink376.xml"/><Relationship Id="rId310" Type="http://schemas.openxmlformats.org/officeDocument/2006/relationships/customXml" Target="../ink/ink469.xml"/><Relationship Id="rId70" Type="http://schemas.openxmlformats.org/officeDocument/2006/relationships/customXml" Target="../ink/ink349.xml"/><Relationship Id="rId91" Type="http://schemas.openxmlformats.org/officeDocument/2006/relationships/image" Target="../media/image372.png"/><Relationship Id="rId145" Type="http://schemas.openxmlformats.org/officeDocument/2006/relationships/image" Target="../media/image399.png"/><Relationship Id="rId166" Type="http://schemas.openxmlformats.org/officeDocument/2006/relationships/customXml" Target="../ink/ink397.xml"/><Relationship Id="rId187" Type="http://schemas.openxmlformats.org/officeDocument/2006/relationships/image" Target="../media/image420.png"/><Relationship Id="rId331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20.xml"/><Relationship Id="rId233" Type="http://schemas.openxmlformats.org/officeDocument/2006/relationships/image" Target="../media/image443.png"/><Relationship Id="rId254" Type="http://schemas.openxmlformats.org/officeDocument/2006/relationships/customXml" Target="../ink/ink441.xml"/><Relationship Id="rId28" Type="http://schemas.openxmlformats.org/officeDocument/2006/relationships/customXml" Target="../ink/ink328.xml"/><Relationship Id="rId49" Type="http://schemas.openxmlformats.org/officeDocument/2006/relationships/image" Target="../media/image351.png"/><Relationship Id="rId114" Type="http://schemas.openxmlformats.org/officeDocument/2006/relationships/customXml" Target="../ink/ink371.xml"/><Relationship Id="rId275" Type="http://schemas.openxmlformats.org/officeDocument/2006/relationships/image" Target="../media/image464.png"/><Relationship Id="rId296" Type="http://schemas.openxmlformats.org/officeDocument/2006/relationships/customXml" Target="../ink/ink462.xml"/><Relationship Id="rId300" Type="http://schemas.openxmlformats.org/officeDocument/2006/relationships/customXml" Target="../ink/ink464.xml"/><Relationship Id="rId60" Type="http://schemas.openxmlformats.org/officeDocument/2006/relationships/customXml" Target="../ink/ink344.xml"/><Relationship Id="rId81" Type="http://schemas.openxmlformats.org/officeDocument/2006/relationships/image" Target="../media/image367.png"/><Relationship Id="rId135" Type="http://schemas.openxmlformats.org/officeDocument/2006/relationships/image" Target="../media/image394.png"/><Relationship Id="rId156" Type="http://schemas.openxmlformats.org/officeDocument/2006/relationships/customXml" Target="../ink/ink392.xml"/><Relationship Id="rId177" Type="http://schemas.openxmlformats.org/officeDocument/2006/relationships/image" Target="../media/image415.png"/><Relationship Id="rId198" Type="http://schemas.openxmlformats.org/officeDocument/2006/relationships/customXml" Target="../ink/ink413.xml"/><Relationship Id="rId321" Type="http://schemas.openxmlformats.org/officeDocument/2006/relationships/image" Target="../media/image487.png"/><Relationship Id="rId202" Type="http://schemas.openxmlformats.org/officeDocument/2006/relationships/customXml" Target="../ink/ink415.xml"/><Relationship Id="rId223" Type="http://schemas.openxmlformats.org/officeDocument/2006/relationships/image" Target="../media/image438.png"/><Relationship Id="rId244" Type="http://schemas.openxmlformats.org/officeDocument/2006/relationships/customXml" Target="../ink/ink436.xml"/><Relationship Id="rId18" Type="http://schemas.openxmlformats.org/officeDocument/2006/relationships/customXml" Target="../ink/ink323.xml"/><Relationship Id="rId39" Type="http://schemas.openxmlformats.org/officeDocument/2006/relationships/image" Target="../media/image346.png"/><Relationship Id="rId265" Type="http://schemas.openxmlformats.org/officeDocument/2006/relationships/image" Target="../media/image459.png"/><Relationship Id="rId286" Type="http://schemas.openxmlformats.org/officeDocument/2006/relationships/customXml" Target="../ink/ink457.xml"/><Relationship Id="rId50" Type="http://schemas.openxmlformats.org/officeDocument/2006/relationships/customXml" Target="../ink/ink339.xml"/><Relationship Id="rId104" Type="http://schemas.openxmlformats.org/officeDocument/2006/relationships/customXml" Target="../ink/ink366.xml"/><Relationship Id="rId125" Type="http://schemas.openxmlformats.org/officeDocument/2006/relationships/image" Target="../media/image389.png"/><Relationship Id="rId146" Type="http://schemas.openxmlformats.org/officeDocument/2006/relationships/customXml" Target="../ink/ink387.xml"/><Relationship Id="rId167" Type="http://schemas.openxmlformats.org/officeDocument/2006/relationships/image" Target="../media/image410.png"/><Relationship Id="rId188" Type="http://schemas.openxmlformats.org/officeDocument/2006/relationships/customXml" Target="../ink/ink408.xml"/><Relationship Id="rId311" Type="http://schemas.openxmlformats.org/officeDocument/2006/relationships/image" Target="../media/image482.png"/><Relationship Id="rId332" Type="http://schemas.openxmlformats.org/officeDocument/2006/relationships/customXml" Target="../ink/ink480.xml"/><Relationship Id="rId71" Type="http://schemas.openxmlformats.org/officeDocument/2006/relationships/image" Target="../media/image362.png"/><Relationship Id="rId92" Type="http://schemas.openxmlformats.org/officeDocument/2006/relationships/customXml" Target="../ink/ink360.xml"/><Relationship Id="rId213" Type="http://schemas.openxmlformats.org/officeDocument/2006/relationships/image" Target="../media/image433.png"/><Relationship Id="rId234" Type="http://schemas.openxmlformats.org/officeDocument/2006/relationships/customXml" Target="../ink/ink431.xml"/><Relationship Id="rId2" Type="http://schemas.openxmlformats.org/officeDocument/2006/relationships/customXml" Target="../ink/ink315.xml"/><Relationship Id="rId29" Type="http://schemas.openxmlformats.org/officeDocument/2006/relationships/image" Target="../media/image341.png"/><Relationship Id="rId255" Type="http://schemas.openxmlformats.org/officeDocument/2006/relationships/image" Target="../media/image454.png"/><Relationship Id="rId276" Type="http://schemas.openxmlformats.org/officeDocument/2006/relationships/customXml" Target="../ink/ink452.xml"/><Relationship Id="rId297" Type="http://schemas.openxmlformats.org/officeDocument/2006/relationships/image" Target="../media/image475.png"/><Relationship Id="rId40" Type="http://schemas.openxmlformats.org/officeDocument/2006/relationships/customXml" Target="../ink/ink334.xml"/><Relationship Id="rId115" Type="http://schemas.openxmlformats.org/officeDocument/2006/relationships/image" Target="../media/image384.png"/><Relationship Id="rId136" Type="http://schemas.openxmlformats.org/officeDocument/2006/relationships/customXml" Target="../ink/ink382.xml"/><Relationship Id="rId157" Type="http://schemas.openxmlformats.org/officeDocument/2006/relationships/image" Target="../media/image405.png"/><Relationship Id="rId178" Type="http://schemas.openxmlformats.org/officeDocument/2006/relationships/customXml" Target="../ink/ink403.xml"/><Relationship Id="rId301" Type="http://schemas.openxmlformats.org/officeDocument/2006/relationships/image" Target="../media/image477.png"/><Relationship Id="rId322" Type="http://schemas.openxmlformats.org/officeDocument/2006/relationships/customXml" Target="../ink/ink475.xml"/><Relationship Id="rId61" Type="http://schemas.openxmlformats.org/officeDocument/2006/relationships/image" Target="../media/image357.png"/><Relationship Id="rId82" Type="http://schemas.openxmlformats.org/officeDocument/2006/relationships/customXml" Target="../ink/ink355.xml"/><Relationship Id="rId199" Type="http://schemas.openxmlformats.org/officeDocument/2006/relationships/image" Target="../media/image426.png"/><Relationship Id="rId203" Type="http://schemas.openxmlformats.org/officeDocument/2006/relationships/image" Target="../media/image428.png"/><Relationship Id="rId19" Type="http://schemas.openxmlformats.org/officeDocument/2006/relationships/image" Target="../media/image336.png"/><Relationship Id="rId224" Type="http://schemas.openxmlformats.org/officeDocument/2006/relationships/customXml" Target="../ink/ink426.xml"/><Relationship Id="rId245" Type="http://schemas.openxmlformats.org/officeDocument/2006/relationships/image" Target="../media/image449.png"/><Relationship Id="rId266" Type="http://schemas.openxmlformats.org/officeDocument/2006/relationships/customXml" Target="../ink/ink447.xml"/><Relationship Id="rId287" Type="http://schemas.openxmlformats.org/officeDocument/2006/relationships/image" Target="../media/image470.png"/><Relationship Id="rId30" Type="http://schemas.openxmlformats.org/officeDocument/2006/relationships/customXml" Target="../ink/ink329.xml"/><Relationship Id="rId105" Type="http://schemas.openxmlformats.org/officeDocument/2006/relationships/image" Target="../media/image379.png"/><Relationship Id="rId126" Type="http://schemas.openxmlformats.org/officeDocument/2006/relationships/customXml" Target="../ink/ink377.xml"/><Relationship Id="rId147" Type="http://schemas.openxmlformats.org/officeDocument/2006/relationships/image" Target="../media/image400.png"/><Relationship Id="rId168" Type="http://schemas.openxmlformats.org/officeDocument/2006/relationships/customXml" Target="../ink/ink398.xml"/><Relationship Id="rId312" Type="http://schemas.openxmlformats.org/officeDocument/2006/relationships/customXml" Target="../ink/ink470.xml"/><Relationship Id="rId333" Type="http://schemas.openxmlformats.org/officeDocument/2006/relationships/image" Target="../media/image493.png"/><Relationship Id="rId51" Type="http://schemas.openxmlformats.org/officeDocument/2006/relationships/image" Target="../media/image352.png"/><Relationship Id="rId72" Type="http://schemas.openxmlformats.org/officeDocument/2006/relationships/customXml" Target="../ink/ink350.xml"/><Relationship Id="rId93" Type="http://schemas.openxmlformats.org/officeDocument/2006/relationships/image" Target="../media/image373.png"/><Relationship Id="rId189" Type="http://schemas.openxmlformats.org/officeDocument/2006/relationships/image" Target="../media/image421.png"/><Relationship Id="rId3" Type="http://schemas.openxmlformats.org/officeDocument/2006/relationships/image" Target="../media/image328.png"/><Relationship Id="rId214" Type="http://schemas.openxmlformats.org/officeDocument/2006/relationships/customXml" Target="../ink/ink421.xml"/><Relationship Id="rId235" Type="http://schemas.openxmlformats.org/officeDocument/2006/relationships/image" Target="../media/image444.png"/><Relationship Id="rId256" Type="http://schemas.openxmlformats.org/officeDocument/2006/relationships/customXml" Target="../ink/ink442.xml"/><Relationship Id="rId277" Type="http://schemas.openxmlformats.org/officeDocument/2006/relationships/image" Target="../media/image465.png"/><Relationship Id="rId298" Type="http://schemas.openxmlformats.org/officeDocument/2006/relationships/customXml" Target="../ink/ink463.xml"/><Relationship Id="rId116" Type="http://schemas.openxmlformats.org/officeDocument/2006/relationships/customXml" Target="../ink/ink372.xml"/><Relationship Id="rId137" Type="http://schemas.openxmlformats.org/officeDocument/2006/relationships/image" Target="../media/image395.png"/><Relationship Id="rId158" Type="http://schemas.openxmlformats.org/officeDocument/2006/relationships/customXml" Target="../ink/ink393.xml"/><Relationship Id="rId302" Type="http://schemas.openxmlformats.org/officeDocument/2006/relationships/customXml" Target="../ink/ink465.xml"/><Relationship Id="rId323" Type="http://schemas.openxmlformats.org/officeDocument/2006/relationships/image" Target="../media/image488.png"/><Relationship Id="rId20" Type="http://schemas.openxmlformats.org/officeDocument/2006/relationships/customXml" Target="../ink/ink324.xml"/><Relationship Id="rId41" Type="http://schemas.openxmlformats.org/officeDocument/2006/relationships/image" Target="../media/image347.png"/><Relationship Id="rId62" Type="http://schemas.openxmlformats.org/officeDocument/2006/relationships/customXml" Target="../ink/ink345.xml"/><Relationship Id="rId83" Type="http://schemas.openxmlformats.org/officeDocument/2006/relationships/image" Target="../media/image368.png"/><Relationship Id="rId179" Type="http://schemas.openxmlformats.org/officeDocument/2006/relationships/image" Target="../media/image416.png"/><Relationship Id="rId190" Type="http://schemas.openxmlformats.org/officeDocument/2006/relationships/customXml" Target="../ink/ink409.xml"/><Relationship Id="rId204" Type="http://schemas.openxmlformats.org/officeDocument/2006/relationships/customXml" Target="../ink/ink416.xml"/><Relationship Id="rId225" Type="http://schemas.openxmlformats.org/officeDocument/2006/relationships/image" Target="../media/image439.png"/><Relationship Id="rId246" Type="http://schemas.openxmlformats.org/officeDocument/2006/relationships/customXml" Target="../ink/ink437.xml"/><Relationship Id="rId267" Type="http://schemas.openxmlformats.org/officeDocument/2006/relationships/image" Target="../media/image460.png"/><Relationship Id="rId288" Type="http://schemas.openxmlformats.org/officeDocument/2006/relationships/customXml" Target="../ink/ink458.xml"/><Relationship Id="rId106" Type="http://schemas.openxmlformats.org/officeDocument/2006/relationships/customXml" Target="../ink/ink367.xml"/><Relationship Id="rId127" Type="http://schemas.openxmlformats.org/officeDocument/2006/relationships/image" Target="../media/image390.png"/><Relationship Id="rId313" Type="http://schemas.openxmlformats.org/officeDocument/2006/relationships/image" Target="../media/image483.png"/><Relationship Id="rId10" Type="http://schemas.openxmlformats.org/officeDocument/2006/relationships/customXml" Target="../ink/ink319.xml"/><Relationship Id="rId31" Type="http://schemas.openxmlformats.org/officeDocument/2006/relationships/image" Target="../media/image342.png"/><Relationship Id="rId52" Type="http://schemas.openxmlformats.org/officeDocument/2006/relationships/customXml" Target="../ink/ink340.xml"/><Relationship Id="rId73" Type="http://schemas.openxmlformats.org/officeDocument/2006/relationships/image" Target="../media/image363.png"/><Relationship Id="rId94" Type="http://schemas.openxmlformats.org/officeDocument/2006/relationships/customXml" Target="../ink/ink361.xml"/><Relationship Id="rId148" Type="http://schemas.openxmlformats.org/officeDocument/2006/relationships/customXml" Target="../ink/ink388.xml"/><Relationship Id="rId169" Type="http://schemas.openxmlformats.org/officeDocument/2006/relationships/image" Target="../media/image411.png"/><Relationship Id="rId334" Type="http://schemas.openxmlformats.org/officeDocument/2006/relationships/customXml" Target="../ink/ink481.xml"/><Relationship Id="rId4" Type="http://schemas.openxmlformats.org/officeDocument/2006/relationships/customXml" Target="../ink/ink316.xml"/><Relationship Id="rId180" Type="http://schemas.openxmlformats.org/officeDocument/2006/relationships/customXml" Target="../ink/ink404.xml"/><Relationship Id="rId215" Type="http://schemas.openxmlformats.org/officeDocument/2006/relationships/image" Target="../media/image434.png"/><Relationship Id="rId236" Type="http://schemas.openxmlformats.org/officeDocument/2006/relationships/customXml" Target="../ink/ink432.xml"/><Relationship Id="rId257" Type="http://schemas.openxmlformats.org/officeDocument/2006/relationships/image" Target="../media/image455.png"/><Relationship Id="rId278" Type="http://schemas.openxmlformats.org/officeDocument/2006/relationships/customXml" Target="../ink/ink453.xml"/><Relationship Id="rId303" Type="http://schemas.openxmlformats.org/officeDocument/2006/relationships/image" Target="../media/image478.png"/><Relationship Id="rId42" Type="http://schemas.openxmlformats.org/officeDocument/2006/relationships/customXml" Target="../ink/ink335.xml"/><Relationship Id="rId84" Type="http://schemas.openxmlformats.org/officeDocument/2006/relationships/customXml" Target="../ink/ink356.xml"/><Relationship Id="rId138" Type="http://schemas.openxmlformats.org/officeDocument/2006/relationships/customXml" Target="../ink/ink383.xml"/><Relationship Id="rId191" Type="http://schemas.openxmlformats.org/officeDocument/2006/relationships/image" Target="../media/image422.png"/><Relationship Id="rId205" Type="http://schemas.openxmlformats.org/officeDocument/2006/relationships/image" Target="../media/image429.png"/><Relationship Id="rId247" Type="http://schemas.openxmlformats.org/officeDocument/2006/relationships/image" Target="../media/image450.png"/><Relationship Id="rId107" Type="http://schemas.openxmlformats.org/officeDocument/2006/relationships/image" Target="../media/image380.png"/><Relationship Id="rId289" Type="http://schemas.openxmlformats.org/officeDocument/2006/relationships/image" Target="../media/image471.png"/><Relationship Id="rId11" Type="http://schemas.openxmlformats.org/officeDocument/2006/relationships/image" Target="../media/image332.png"/><Relationship Id="rId53" Type="http://schemas.openxmlformats.org/officeDocument/2006/relationships/image" Target="../media/image353.png"/><Relationship Id="rId149" Type="http://schemas.openxmlformats.org/officeDocument/2006/relationships/image" Target="../media/image401.png"/><Relationship Id="rId314" Type="http://schemas.openxmlformats.org/officeDocument/2006/relationships/customXml" Target="../ink/ink471.xml"/><Relationship Id="rId95" Type="http://schemas.openxmlformats.org/officeDocument/2006/relationships/image" Target="../media/image374.png"/><Relationship Id="rId160" Type="http://schemas.openxmlformats.org/officeDocument/2006/relationships/customXml" Target="../ink/ink394.xml"/><Relationship Id="rId216" Type="http://schemas.openxmlformats.org/officeDocument/2006/relationships/customXml" Target="../ink/ink422.xml"/><Relationship Id="rId258" Type="http://schemas.openxmlformats.org/officeDocument/2006/relationships/customXml" Target="../ink/ink443.xml"/><Relationship Id="rId22" Type="http://schemas.openxmlformats.org/officeDocument/2006/relationships/customXml" Target="../ink/ink325.xml"/><Relationship Id="rId64" Type="http://schemas.openxmlformats.org/officeDocument/2006/relationships/customXml" Target="../ink/ink346.xml"/><Relationship Id="rId118" Type="http://schemas.openxmlformats.org/officeDocument/2006/relationships/customXml" Target="../ink/ink373.xml"/><Relationship Id="rId325" Type="http://schemas.openxmlformats.org/officeDocument/2006/relationships/image" Target="../media/image489.png"/><Relationship Id="rId171" Type="http://schemas.openxmlformats.org/officeDocument/2006/relationships/image" Target="../media/image412.png"/><Relationship Id="rId227" Type="http://schemas.openxmlformats.org/officeDocument/2006/relationships/image" Target="../media/image440.png"/><Relationship Id="rId269" Type="http://schemas.openxmlformats.org/officeDocument/2006/relationships/image" Target="../media/image461.png"/><Relationship Id="rId33" Type="http://schemas.openxmlformats.org/officeDocument/2006/relationships/image" Target="../media/image343.png"/><Relationship Id="rId129" Type="http://schemas.openxmlformats.org/officeDocument/2006/relationships/image" Target="../media/image391.png"/><Relationship Id="rId280" Type="http://schemas.openxmlformats.org/officeDocument/2006/relationships/customXml" Target="../ink/ink454.xml"/><Relationship Id="rId75" Type="http://schemas.openxmlformats.org/officeDocument/2006/relationships/image" Target="../media/image364.png"/><Relationship Id="rId140" Type="http://schemas.openxmlformats.org/officeDocument/2006/relationships/customXml" Target="../ink/ink384.xml"/><Relationship Id="rId182" Type="http://schemas.openxmlformats.org/officeDocument/2006/relationships/customXml" Target="../ink/ink405.xml"/><Relationship Id="rId6" Type="http://schemas.openxmlformats.org/officeDocument/2006/relationships/customXml" Target="../ink/ink317.xml"/><Relationship Id="rId238" Type="http://schemas.openxmlformats.org/officeDocument/2006/relationships/customXml" Target="../ink/ink433.xml"/><Relationship Id="rId291" Type="http://schemas.openxmlformats.org/officeDocument/2006/relationships/image" Target="../media/image472.png"/><Relationship Id="rId305" Type="http://schemas.openxmlformats.org/officeDocument/2006/relationships/image" Target="../media/image479.png"/><Relationship Id="rId44" Type="http://schemas.openxmlformats.org/officeDocument/2006/relationships/customXml" Target="../ink/ink336.xml"/><Relationship Id="rId86" Type="http://schemas.openxmlformats.org/officeDocument/2006/relationships/customXml" Target="../ink/ink357.xml"/><Relationship Id="rId151" Type="http://schemas.openxmlformats.org/officeDocument/2006/relationships/image" Target="../media/image402.png"/><Relationship Id="rId193" Type="http://schemas.openxmlformats.org/officeDocument/2006/relationships/image" Target="../media/image423.png"/><Relationship Id="rId207" Type="http://schemas.openxmlformats.org/officeDocument/2006/relationships/image" Target="../media/image430.png"/><Relationship Id="rId249" Type="http://schemas.openxmlformats.org/officeDocument/2006/relationships/image" Target="../media/image451.png"/><Relationship Id="rId13" Type="http://schemas.openxmlformats.org/officeDocument/2006/relationships/image" Target="../media/image333.png"/><Relationship Id="rId109" Type="http://schemas.openxmlformats.org/officeDocument/2006/relationships/image" Target="../media/image381.png"/><Relationship Id="rId260" Type="http://schemas.openxmlformats.org/officeDocument/2006/relationships/customXml" Target="../ink/ink444.xml"/><Relationship Id="rId316" Type="http://schemas.openxmlformats.org/officeDocument/2006/relationships/customXml" Target="../ink/ink472.xml"/><Relationship Id="rId55" Type="http://schemas.openxmlformats.org/officeDocument/2006/relationships/image" Target="../media/image354.png"/><Relationship Id="rId97" Type="http://schemas.openxmlformats.org/officeDocument/2006/relationships/image" Target="../media/image375.png"/><Relationship Id="rId120" Type="http://schemas.openxmlformats.org/officeDocument/2006/relationships/customXml" Target="../ink/ink374.xml"/><Relationship Id="rId162" Type="http://schemas.openxmlformats.org/officeDocument/2006/relationships/customXml" Target="../ink/ink395.xml"/><Relationship Id="rId218" Type="http://schemas.openxmlformats.org/officeDocument/2006/relationships/customXml" Target="../ink/ink423.xml"/><Relationship Id="rId271" Type="http://schemas.openxmlformats.org/officeDocument/2006/relationships/image" Target="../media/image462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1.png"/><Relationship Id="rId21" Type="http://schemas.openxmlformats.org/officeDocument/2006/relationships/image" Target="../media/image504.png"/><Relationship Id="rId42" Type="http://schemas.openxmlformats.org/officeDocument/2006/relationships/customXml" Target="../ink/ink502.xml"/><Relationship Id="rId63" Type="http://schemas.openxmlformats.org/officeDocument/2006/relationships/image" Target="../media/image525.png"/><Relationship Id="rId84" Type="http://schemas.openxmlformats.org/officeDocument/2006/relationships/customXml" Target="../ink/ink523.xml"/><Relationship Id="rId138" Type="http://schemas.openxmlformats.org/officeDocument/2006/relationships/customXml" Target="../ink/ink550.xml"/><Relationship Id="rId159" Type="http://schemas.openxmlformats.org/officeDocument/2006/relationships/image" Target="../media/image572.png"/><Relationship Id="rId170" Type="http://schemas.openxmlformats.org/officeDocument/2006/relationships/customXml" Target="../ink/ink566.xml"/><Relationship Id="rId107" Type="http://schemas.openxmlformats.org/officeDocument/2006/relationships/image" Target="../media/image547.png"/><Relationship Id="rId11" Type="http://schemas.openxmlformats.org/officeDocument/2006/relationships/image" Target="../media/image499.png"/><Relationship Id="rId32" Type="http://schemas.openxmlformats.org/officeDocument/2006/relationships/customXml" Target="../ink/ink497.xml"/><Relationship Id="rId53" Type="http://schemas.openxmlformats.org/officeDocument/2006/relationships/image" Target="../media/image520.png"/><Relationship Id="rId74" Type="http://schemas.openxmlformats.org/officeDocument/2006/relationships/customXml" Target="../ink/ink518.xml"/><Relationship Id="rId128" Type="http://schemas.openxmlformats.org/officeDocument/2006/relationships/customXml" Target="../ink/ink545.xml"/><Relationship Id="rId149" Type="http://schemas.openxmlformats.org/officeDocument/2006/relationships/image" Target="../media/image567.png"/><Relationship Id="rId5" Type="http://schemas.openxmlformats.org/officeDocument/2006/relationships/image" Target="../media/image496.png"/><Relationship Id="rId95" Type="http://schemas.openxmlformats.org/officeDocument/2006/relationships/image" Target="../media/image541.png"/><Relationship Id="rId160" Type="http://schemas.openxmlformats.org/officeDocument/2006/relationships/customXml" Target="../ink/ink561.xml"/><Relationship Id="rId181" Type="http://schemas.openxmlformats.org/officeDocument/2006/relationships/image" Target="../media/image583.png"/><Relationship Id="rId22" Type="http://schemas.openxmlformats.org/officeDocument/2006/relationships/customXml" Target="../ink/ink492.xml"/><Relationship Id="rId43" Type="http://schemas.openxmlformats.org/officeDocument/2006/relationships/image" Target="../media/image515.png"/><Relationship Id="rId64" Type="http://schemas.openxmlformats.org/officeDocument/2006/relationships/customXml" Target="../ink/ink513.xml"/><Relationship Id="rId118" Type="http://schemas.openxmlformats.org/officeDocument/2006/relationships/customXml" Target="../ink/ink540.xml"/><Relationship Id="rId139" Type="http://schemas.openxmlformats.org/officeDocument/2006/relationships/image" Target="../media/image562.png"/><Relationship Id="rId85" Type="http://schemas.openxmlformats.org/officeDocument/2006/relationships/image" Target="../media/image536.png"/><Relationship Id="rId150" Type="http://schemas.openxmlformats.org/officeDocument/2006/relationships/customXml" Target="../ink/ink556.xml"/><Relationship Id="rId171" Type="http://schemas.openxmlformats.org/officeDocument/2006/relationships/image" Target="../media/image578.png"/><Relationship Id="rId12" Type="http://schemas.openxmlformats.org/officeDocument/2006/relationships/customXml" Target="../ink/ink487.xml"/><Relationship Id="rId33" Type="http://schemas.openxmlformats.org/officeDocument/2006/relationships/image" Target="../media/image510.png"/><Relationship Id="rId108" Type="http://schemas.openxmlformats.org/officeDocument/2006/relationships/customXml" Target="../ink/ink535.xml"/><Relationship Id="rId129" Type="http://schemas.openxmlformats.org/officeDocument/2006/relationships/image" Target="../media/image557.png"/><Relationship Id="rId54" Type="http://schemas.openxmlformats.org/officeDocument/2006/relationships/customXml" Target="../ink/ink508.xml"/><Relationship Id="rId75" Type="http://schemas.openxmlformats.org/officeDocument/2006/relationships/image" Target="../media/image531.png"/><Relationship Id="rId96" Type="http://schemas.openxmlformats.org/officeDocument/2006/relationships/customXml" Target="../ink/ink529.xml"/><Relationship Id="rId140" Type="http://schemas.openxmlformats.org/officeDocument/2006/relationships/customXml" Target="../ink/ink551.xml"/><Relationship Id="rId161" Type="http://schemas.openxmlformats.org/officeDocument/2006/relationships/image" Target="../media/image573.png"/><Relationship Id="rId182" Type="http://schemas.openxmlformats.org/officeDocument/2006/relationships/customXml" Target="../ink/ink572.xml"/><Relationship Id="rId6" Type="http://schemas.openxmlformats.org/officeDocument/2006/relationships/customXml" Target="../ink/ink484.xml"/><Relationship Id="rId23" Type="http://schemas.openxmlformats.org/officeDocument/2006/relationships/image" Target="../media/image505.png"/><Relationship Id="rId119" Type="http://schemas.openxmlformats.org/officeDocument/2006/relationships/image" Target="../media/image552.png"/><Relationship Id="rId44" Type="http://schemas.openxmlformats.org/officeDocument/2006/relationships/customXml" Target="../ink/ink503.xml"/><Relationship Id="rId65" Type="http://schemas.openxmlformats.org/officeDocument/2006/relationships/image" Target="../media/image526.png"/><Relationship Id="rId86" Type="http://schemas.openxmlformats.org/officeDocument/2006/relationships/customXml" Target="../ink/ink524.xml"/><Relationship Id="rId130" Type="http://schemas.openxmlformats.org/officeDocument/2006/relationships/customXml" Target="../ink/ink546.xml"/><Relationship Id="rId151" Type="http://schemas.openxmlformats.org/officeDocument/2006/relationships/image" Target="../media/image568.png"/><Relationship Id="rId172" Type="http://schemas.openxmlformats.org/officeDocument/2006/relationships/customXml" Target="../ink/ink567.xml"/><Relationship Id="rId13" Type="http://schemas.openxmlformats.org/officeDocument/2006/relationships/image" Target="../media/image500.png"/><Relationship Id="rId18" Type="http://schemas.openxmlformats.org/officeDocument/2006/relationships/customXml" Target="../ink/ink490.xml"/><Relationship Id="rId39" Type="http://schemas.openxmlformats.org/officeDocument/2006/relationships/image" Target="../media/image513.png"/><Relationship Id="rId109" Type="http://schemas.openxmlformats.org/officeDocument/2006/relationships/image" Target="../media/image548.png"/><Relationship Id="rId34" Type="http://schemas.openxmlformats.org/officeDocument/2006/relationships/customXml" Target="../ink/ink498.xml"/><Relationship Id="rId50" Type="http://schemas.openxmlformats.org/officeDocument/2006/relationships/customXml" Target="../ink/ink506.xml"/><Relationship Id="rId55" Type="http://schemas.openxmlformats.org/officeDocument/2006/relationships/image" Target="../media/image521.png"/><Relationship Id="rId76" Type="http://schemas.openxmlformats.org/officeDocument/2006/relationships/customXml" Target="../ink/ink519.xml"/><Relationship Id="rId97" Type="http://schemas.openxmlformats.org/officeDocument/2006/relationships/image" Target="../media/image542.png"/><Relationship Id="rId104" Type="http://schemas.openxmlformats.org/officeDocument/2006/relationships/customXml" Target="../ink/ink533.xml"/><Relationship Id="rId120" Type="http://schemas.openxmlformats.org/officeDocument/2006/relationships/customXml" Target="../ink/ink541.xml"/><Relationship Id="rId125" Type="http://schemas.openxmlformats.org/officeDocument/2006/relationships/image" Target="../media/image555.png"/><Relationship Id="rId141" Type="http://schemas.openxmlformats.org/officeDocument/2006/relationships/image" Target="../media/image563.png"/><Relationship Id="rId146" Type="http://schemas.openxmlformats.org/officeDocument/2006/relationships/customXml" Target="../ink/ink554.xml"/><Relationship Id="rId167" Type="http://schemas.openxmlformats.org/officeDocument/2006/relationships/image" Target="../media/image576.png"/><Relationship Id="rId188" Type="http://schemas.openxmlformats.org/officeDocument/2006/relationships/customXml" Target="../ink/ink575.xml"/><Relationship Id="rId7" Type="http://schemas.openxmlformats.org/officeDocument/2006/relationships/image" Target="../media/image497.png"/><Relationship Id="rId71" Type="http://schemas.openxmlformats.org/officeDocument/2006/relationships/image" Target="../media/image529.png"/><Relationship Id="rId92" Type="http://schemas.openxmlformats.org/officeDocument/2006/relationships/customXml" Target="../ink/ink527.xml"/><Relationship Id="rId162" Type="http://schemas.openxmlformats.org/officeDocument/2006/relationships/customXml" Target="../ink/ink562.xml"/><Relationship Id="rId183" Type="http://schemas.openxmlformats.org/officeDocument/2006/relationships/image" Target="../media/image584.png"/><Relationship Id="rId2" Type="http://schemas.openxmlformats.org/officeDocument/2006/relationships/customXml" Target="../ink/ink482.xml"/><Relationship Id="rId29" Type="http://schemas.openxmlformats.org/officeDocument/2006/relationships/image" Target="../media/image508.png"/><Relationship Id="rId24" Type="http://schemas.openxmlformats.org/officeDocument/2006/relationships/customXml" Target="../ink/ink493.xml"/><Relationship Id="rId40" Type="http://schemas.openxmlformats.org/officeDocument/2006/relationships/customXml" Target="../ink/ink501.xml"/><Relationship Id="rId45" Type="http://schemas.openxmlformats.org/officeDocument/2006/relationships/image" Target="../media/image516.png"/><Relationship Id="rId66" Type="http://schemas.openxmlformats.org/officeDocument/2006/relationships/customXml" Target="../ink/ink514.xml"/><Relationship Id="rId87" Type="http://schemas.openxmlformats.org/officeDocument/2006/relationships/image" Target="../media/image537.png"/><Relationship Id="rId110" Type="http://schemas.openxmlformats.org/officeDocument/2006/relationships/customXml" Target="../ink/ink536.xml"/><Relationship Id="rId115" Type="http://schemas.openxmlformats.org/officeDocument/2006/relationships/image" Target="../media/image451.png"/><Relationship Id="rId131" Type="http://schemas.openxmlformats.org/officeDocument/2006/relationships/image" Target="../media/image558.png"/><Relationship Id="rId136" Type="http://schemas.openxmlformats.org/officeDocument/2006/relationships/customXml" Target="../ink/ink549.xml"/><Relationship Id="rId157" Type="http://schemas.openxmlformats.org/officeDocument/2006/relationships/image" Target="../media/image571.png"/><Relationship Id="rId178" Type="http://schemas.openxmlformats.org/officeDocument/2006/relationships/customXml" Target="../ink/ink570.xml"/><Relationship Id="rId61" Type="http://schemas.openxmlformats.org/officeDocument/2006/relationships/image" Target="../media/image524.png"/><Relationship Id="rId82" Type="http://schemas.openxmlformats.org/officeDocument/2006/relationships/customXml" Target="../ink/ink522.xml"/><Relationship Id="rId152" Type="http://schemas.openxmlformats.org/officeDocument/2006/relationships/customXml" Target="../ink/ink557.xml"/><Relationship Id="rId173" Type="http://schemas.openxmlformats.org/officeDocument/2006/relationships/image" Target="../media/image579.png"/><Relationship Id="rId19" Type="http://schemas.openxmlformats.org/officeDocument/2006/relationships/image" Target="../media/image503.png"/><Relationship Id="rId14" Type="http://schemas.openxmlformats.org/officeDocument/2006/relationships/customXml" Target="../ink/ink488.xml"/><Relationship Id="rId30" Type="http://schemas.openxmlformats.org/officeDocument/2006/relationships/customXml" Target="../ink/ink496.xml"/><Relationship Id="rId35" Type="http://schemas.openxmlformats.org/officeDocument/2006/relationships/image" Target="../media/image511.png"/><Relationship Id="rId56" Type="http://schemas.openxmlformats.org/officeDocument/2006/relationships/customXml" Target="../ink/ink509.xml"/><Relationship Id="rId77" Type="http://schemas.openxmlformats.org/officeDocument/2006/relationships/image" Target="../media/image532.png"/><Relationship Id="rId100" Type="http://schemas.openxmlformats.org/officeDocument/2006/relationships/customXml" Target="../ink/ink531.xml"/><Relationship Id="rId105" Type="http://schemas.openxmlformats.org/officeDocument/2006/relationships/image" Target="../media/image546.png"/><Relationship Id="rId126" Type="http://schemas.openxmlformats.org/officeDocument/2006/relationships/customXml" Target="../ink/ink544.xml"/><Relationship Id="rId147" Type="http://schemas.openxmlformats.org/officeDocument/2006/relationships/image" Target="../media/image566.png"/><Relationship Id="rId168" Type="http://schemas.openxmlformats.org/officeDocument/2006/relationships/customXml" Target="../ink/ink565.xml"/><Relationship Id="rId8" Type="http://schemas.openxmlformats.org/officeDocument/2006/relationships/customXml" Target="../ink/ink485.xml"/><Relationship Id="rId51" Type="http://schemas.openxmlformats.org/officeDocument/2006/relationships/image" Target="../media/image519.png"/><Relationship Id="rId72" Type="http://schemas.openxmlformats.org/officeDocument/2006/relationships/customXml" Target="../ink/ink517.xml"/><Relationship Id="rId93" Type="http://schemas.openxmlformats.org/officeDocument/2006/relationships/image" Target="../media/image540.png"/><Relationship Id="rId98" Type="http://schemas.openxmlformats.org/officeDocument/2006/relationships/customXml" Target="../ink/ink530.xml"/><Relationship Id="rId121" Type="http://schemas.openxmlformats.org/officeDocument/2006/relationships/image" Target="../media/image553.png"/><Relationship Id="rId142" Type="http://schemas.openxmlformats.org/officeDocument/2006/relationships/customXml" Target="../ink/ink552.xml"/><Relationship Id="rId163" Type="http://schemas.openxmlformats.org/officeDocument/2006/relationships/image" Target="../media/image574.png"/><Relationship Id="rId184" Type="http://schemas.openxmlformats.org/officeDocument/2006/relationships/customXml" Target="../ink/ink573.xml"/><Relationship Id="rId189" Type="http://schemas.openxmlformats.org/officeDocument/2006/relationships/image" Target="../media/image587.png"/><Relationship Id="rId3" Type="http://schemas.openxmlformats.org/officeDocument/2006/relationships/image" Target="../media/image495.png"/><Relationship Id="rId25" Type="http://schemas.openxmlformats.org/officeDocument/2006/relationships/image" Target="../media/image506.png"/><Relationship Id="rId46" Type="http://schemas.openxmlformats.org/officeDocument/2006/relationships/customXml" Target="../ink/ink504.xml"/><Relationship Id="rId67" Type="http://schemas.openxmlformats.org/officeDocument/2006/relationships/image" Target="../media/image527.png"/><Relationship Id="rId116" Type="http://schemas.openxmlformats.org/officeDocument/2006/relationships/customXml" Target="../ink/ink539.xml"/><Relationship Id="rId137" Type="http://schemas.openxmlformats.org/officeDocument/2006/relationships/image" Target="../media/image561.png"/><Relationship Id="rId158" Type="http://schemas.openxmlformats.org/officeDocument/2006/relationships/customXml" Target="../ink/ink560.xml"/><Relationship Id="rId20" Type="http://schemas.openxmlformats.org/officeDocument/2006/relationships/customXml" Target="../ink/ink491.xml"/><Relationship Id="rId41" Type="http://schemas.openxmlformats.org/officeDocument/2006/relationships/image" Target="../media/image514.png"/><Relationship Id="rId62" Type="http://schemas.openxmlformats.org/officeDocument/2006/relationships/customXml" Target="../ink/ink512.xml"/><Relationship Id="rId83" Type="http://schemas.openxmlformats.org/officeDocument/2006/relationships/image" Target="../media/image535.png"/><Relationship Id="rId88" Type="http://schemas.openxmlformats.org/officeDocument/2006/relationships/customXml" Target="../ink/ink525.xml"/><Relationship Id="rId111" Type="http://schemas.openxmlformats.org/officeDocument/2006/relationships/image" Target="../media/image549.png"/><Relationship Id="rId132" Type="http://schemas.openxmlformats.org/officeDocument/2006/relationships/customXml" Target="../ink/ink547.xml"/><Relationship Id="rId153" Type="http://schemas.openxmlformats.org/officeDocument/2006/relationships/image" Target="../media/image569.png"/><Relationship Id="rId174" Type="http://schemas.openxmlformats.org/officeDocument/2006/relationships/customXml" Target="../ink/ink568.xml"/><Relationship Id="rId179" Type="http://schemas.openxmlformats.org/officeDocument/2006/relationships/image" Target="../media/image582.png"/><Relationship Id="rId15" Type="http://schemas.openxmlformats.org/officeDocument/2006/relationships/image" Target="../media/image501.png"/><Relationship Id="rId36" Type="http://schemas.openxmlformats.org/officeDocument/2006/relationships/customXml" Target="../ink/ink499.xml"/><Relationship Id="rId57" Type="http://schemas.openxmlformats.org/officeDocument/2006/relationships/image" Target="../media/image522.png"/><Relationship Id="rId106" Type="http://schemas.openxmlformats.org/officeDocument/2006/relationships/customXml" Target="../ink/ink534.xml"/><Relationship Id="rId127" Type="http://schemas.openxmlformats.org/officeDocument/2006/relationships/image" Target="../media/image556.png"/><Relationship Id="rId10" Type="http://schemas.openxmlformats.org/officeDocument/2006/relationships/customXml" Target="../ink/ink486.xml"/><Relationship Id="rId31" Type="http://schemas.openxmlformats.org/officeDocument/2006/relationships/image" Target="../media/image509.png"/><Relationship Id="rId52" Type="http://schemas.openxmlformats.org/officeDocument/2006/relationships/customXml" Target="../ink/ink507.xml"/><Relationship Id="rId73" Type="http://schemas.openxmlformats.org/officeDocument/2006/relationships/image" Target="../media/image530.png"/><Relationship Id="rId78" Type="http://schemas.openxmlformats.org/officeDocument/2006/relationships/customXml" Target="../ink/ink520.xml"/><Relationship Id="rId94" Type="http://schemas.openxmlformats.org/officeDocument/2006/relationships/customXml" Target="../ink/ink528.xml"/><Relationship Id="rId99" Type="http://schemas.openxmlformats.org/officeDocument/2006/relationships/image" Target="../media/image543.png"/><Relationship Id="rId101" Type="http://schemas.openxmlformats.org/officeDocument/2006/relationships/image" Target="../media/image544.png"/><Relationship Id="rId122" Type="http://schemas.openxmlformats.org/officeDocument/2006/relationships/customXml" Target="../ink/ink542.xml"/><Relationship Id="rId143" Type="http://schemas.openxmlformats.org/officeDocument/2006/relationships/image" Target="../media/image564.png"/><Relationship Id="rId148" Type="http://schemas.openxmlformats.org/officeDocument/2006/relationships/customXml" Target="../ink/ink555.xml"/><Relationship Id="rId164" Type="http://schemas.openxmlformats.org/officeDocument/2006/relationships/customXml" Target="../ink/ink563.xml"/><Relationship Id="rId169" Type="http://schemas.openxmlformats.org/officeDocument/2006/relationships/image" Target="../media/image577.png"/><Relationship Id="rId185" Type="http://schemas.openxmlformats.org/officeDocument/2006/relationships/image" Target="../media/image585.png"/><Relationship Id="rId4" Type="http://schemas.openxmlformats.org/officeDocument/2006/relationships/customXml" Target="../ink/ink483.xml"/><Relationship Id="rId9" Type="http://schemas.openxmlformats.org/officeDocument/2006/relationships/image" Target="../media/image498.png"/><Relationship Id="rId180" Type="http://schemas.openxmlformats.org/officeDocument/2006/relationships/customXml" Target="../ink/ink571.xml"/><Relationship Id="rId26" Type="http://schemas.openxmlformats.org/officeDocument/2006/relationships/customXml" Target="../ink/ink494.xml"/><Relationship Id="rId47" Type="http://schemas.openxmlformats.org/officeDocument/2006/relationships/image" Target="../media/image517.png"/><Relationship Id="rId68" Type="http://schemas.openxmlformats.org/officeDocument/2006/relationships/customXml" Target="../ink/ink515.xml"/><Relationship Id="rId89" Type="http://schemas.openxmlformats.org/officeDocument/2006/relationships/image" Target="../media/image538.png"/><Relationship Id="rId112" Type="http://schemas.openxmlformats.org/officeDocument/2006/relationships/customXml" Target="../ink/ink537.xml"/><Relationship Id="rId133" Type="http://schemas.openxmlformats.org/officeDocument/2006/relationships/image" Target="../media/image559.png"/><Relationship Id="rId154" Type="http://schemas.openxmlformats.org/officeDocument/2006/relationships/customXml" Target="../ink/ink558.xml"/><Relationship Id="rId175" Type="http://schemas.openxmlformats.org/officeDocument/2006/relationships/image" Target="../media/image580.png"/><Relationship Id="rId16" Type="http://schemas.openxmlformats.org/officeDocument/2006/relationships/customXml" Target="../ink/ink489.xml"/><Relationship Id="rId37" Type="http://schemas.openxmlformats.org/officeDocument/2006/relationships/image" Target="../media/image512.png"/><Relationship Id="rId58" Type="http://schemas.openxmlformats.org/officeDocument/2006/relationships/customXml" Target="../ink/ink510.xml"/><Relationship Id="rId79" Type="http://schemas.openxmlformats.org/officeDocument/2006/relationships/image" Target="../media/image533.png"/><Relationship Id="rId102" Type="http://schemas.openxmlformats.org/officeDocument/2006/relationships/customXml" Target="../ink/ink532.xml"/><Relationship Id="rId123" Type="http://schemas.openxmlformats.org/officeDocument/2006/relationships/image" Target="../media/image554.png"/><Relationship Id="rId144" Type="http://schemas.openxmlformats.org/officeDocument/2006/relationships/customXml" Target="../ink/ink553.xml"/><Relationship Id="rId90" Type="http://schemas.openxmlformats.org/officeDocument/2006/relationships/customXml" Target="../ink/ink526.xml"/><Relationship Id="rId165" Type="http://schemas.openxmlformats.org/officeDocument/2006/relationships/image" Target="../media/image575.png"/><Relationship Id="rId186" Type="http://schemas.openxmlformats.org/officeDocument/2006/relationships/customXml" Target="../ink/ink574.xml"/><Relationship Id="rId27" Type="http://schemas.openxmlformats.org/officeDocument/2006/relationships/image" Target="../media/image507.png"/><Relationship Id="rId48" Type="http://schemas.openxmlformats.org/officeDocument/2006/relationships/customXml" Target="../ink/ink505.xml"/><Relationship Id="rId69" Type="http://schemas.openxmlformats.org/officeDocument/2006/relationships/image" Target="../media/image528.png"/><Relationship Id="rId113" Type="http://schemas.openxmlformats.org/officeDocument/2006/relationships/image" Target="../media/image550.png"/><Relationship Id="rId134" Type="http://schemas.openxmlformats.org/officeDocument/2006/relationships/customXml" Target="../ink/ink548.xml"/><Relationship Id="rId80" Type="http://schemas.openxmlformats.org/officeDocument/2006/relationships/customXml" Target="../ink/ink521.xml"/><Relationship Id="rId155" Type="http://schemas.openxmlformats.org/officeDocument/2006/relationships/image" Target="../media/image570.png"/><Relationship Id="rId176" Type="http://schemas.openxmlformats.org/officeDocument/2006/relationships/customXml" Target="../ink/ink569.xml"/><Relationship Id="rId17" Type="http://schemas.openxmlformats.org/officeDocument/2006/relationships/image" Target="../media/image502.png"/><Relationship Id="rId38" Type="http://schemas.openxmlformats.org/officeDocument/2006/relationships/customXml" Target="../ink/ink500.xml"/><Relationship Id="rId59" Type="http://schemas.openxmlformats.org/officeDocument/2006/relationships/image" Target="../media/image523.png"/><Relationship Id="rId103" Type="http://schemas.openxmlformats.org/officeDocument/2006/relationships/image" Target="../media/image545.png"/><Relationship Id="rId124" Type="http://schemas.openxmlformats.org/officeDocument/2006/relationships/customXml" Target="../ink/ink543.xml"/><Relationship Id="rId70" Type="http://schemas.openxmlformats.org/officeDocument/2006/relationships/customXml" Target="../ink/ink516.xml"/><Relationship Id="rId91" Type="http://schemas.openxmlformats.org/officeDocument/2006/relationships/image" Target="../media/image539.png"/><Relationship Id="rId145" Type="http://schemas.openxmlformats.org/officeDocument/2006/relationships/image" Target="../media/image565.png"/><Relationship Id="rId166" Type="http://schemas.openxmlformats.org/officeDocument/2006/relationships/customXml" Target="../ink/ink564.xml"/><Relationship Id="rId187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495.xml"/><Relationship Id="rId49" Type="http://schemas.openxmlformats.org/officeDocument/2006/relationships/image" Target="../media/image518.png"/><Relationship Id="rId114" Type="http://schemas.openxmlformats.org/officeDocument/2006/relationships/customXml" Target="../ink/ink538.xml"/><Relationship Id="rId60" Type="http://schemas.openxmlformats.org/officeDocument/2006/relationships/customXml" Target="../ink/ink511.xml"/><Relationship Id="rId81" Type="http://schemas.openxmlformats.org/officeDocument/2006/relationships/image" Target="../media/image534.png"/><Relationship Id="rId135" Type="http://schemas.openxmlformats.org/officeDocument/2006/relationships/image" Target="../media/image560.png"/><Relationship Id="rId156" Type="http://schemas.openxmlformats.org/officeDocument/2006/relationships/customXml" Target="../ink/ink559.xml"/><Relationship Id="rId177" Type="http://schemas.openxmlformats.org/officeDocument/2006/relationships/image" Target="../media/image5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9.png"/><Relationship Id="rId3" Type="http://schemas.openxmlformats.org/officeDocument/2006/relationships/image" Target="../media/image596.png"/><Relationship Id="rId7" Type="http://schemas.openxmlformats.org/officeDocument/2006/relationships/customXml" Target="../ink/ink577.xml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5" Type="http://schemas.openxmlformats.org/officeDocument/2006/relationships/customXml" Target="../ink/ink576.xml"/><Relationship Id="rId10" Type="http://schemas.openxmlformats.org/officeDocument/2006/relationships/image" Target="../media/image600.png"/><Relationship Id="rId4" Type="http://schemas.openxmlformats.org/officeDocument/2006/relationships/image" Target="../media/image597.png"/><Relationship Id="rId9" Type="http://schemas.openxmlformats.org/officeDocument/2006/relationships/customXml" Target="../ink/ink5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0.xml"/><Relationship Id="rId3" Type="http://schemas.openxmlformats.org/officeDocument/2006/relationships/image" Target="../media/image603.png"/><Relationship Id="rId7" Type="http://schemas.openxmlformats.org/officeDocument/2006/relationships/image" Target="../media/image6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9.xml"/><Relationship Id="rId11" Type="http://schemas.openxmlformats.org/officeDocument/2006/relationships/image" Target="../media/image608.png"/><Relationship Id="rId5" Type="http://schemas.openxmlformats.org/officeDocument/2006/relationships/image" Target="../media/image605.png"/><Relationship Id="rId10" Type="http://schemas.openxmlformats.org/officeDocument/2006/relationships/customXml" Target="../ink/ink581.xml"/><Relationship Id="rId4" Type="http://schemas.openxmlformats.org/officeDocument/2006/relationships/image" Target="../media/image604.png"/><Relationship Id="rId9" Type="http://schemas.openxmlformats.org/officeDocument/2006/relationships/image" Target="../media/image60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4.xml"/><Relationship Id="rId3" Type="http://schemas.openxmlformats.org/officeDocument/2006/relationships/image" Target="../media/image612.png"/><Relationship Id="rId7" Type="http://schemas.openxmlformats.org/officeDocument/2006/relationships/image" Target="../media/image61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3.xml"/><Relationship Id="rId5" Type="http://schemas.openxmlformats.org/officeDocument/2006/relationships/image" Target="../media/image613.png"/><Relationship Id="rId4" Type="http://schemas.openxmlformats.org/officeDocument/2006/relationships/customXml" Target="../ink/ink582.xml"/><Relationship Id="rId9" Type="http://schemas.openxmlformats.org/officeDocument/2006/relationships/image" Target="../media/image615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96.xml"/><Relationship Id="rId21" Type="http://schemas.openxmlformats.org/officeDocument/2006/relationships/image" Target="../media/image626.png"/><Relationship Id="rId34" Type="http://schemas.openxmlformats.org/officeDocument/2006/relationships/customXml" Target="../ink/ink600.xml"/><Relationship Id="rId42" Type="http://schemas.openxmlformats.org/officeDocument/2006/relationships/customXml" Target="../ink/ink604.xml"/><Relationship Id="rId47" Type="http://schemas.openxmlformats.org/officeDocument/2006/relationships/image" Target="../media/image639.png"/><Relationship Id="rId50" Type="http://schemas.openxmlformats.org/officeDocument/2006/relationships/customXml" Target="../ink/ink608.xml"/><Relationship Id="rId55" Type="http://schemas.openxmlformats.org/officeDocument/2006/relationships/image" Target="../media/image643.png"/><Relationship Id="rId63" Type="http://schemas.openxmlformats.org/officeDocument/2006/relationships/image" Target="../media/image647.png"/><Relationship Id="rId7" Type="http://schemas.openxmlformats.org/officeDocument/2006/relationships/image" Target="../media/image619.png"/><Relationship Id="rId2" Type="http://schemas.openxmlformats.org/officeDocument/2006/relationships/image" Target="../media/image616.png"/><Relationship Id="rId16" Type="http://schemas.openxmlformats.org/officeDocument/2006/relationships/customXml" Target="../ink/ink591.xml"/><Relationship Id="rId29" Type="http://schemas.openxmlformats.org/officeDocument/2006/relationships/image" Target="../media/image630.png"/><Relationship Id="rId11" Type="http://schemas.openxmlformats.org/officeDocument/2006/relationships/image" Target="../media/image621.png"/><Relationship Id="rId24" Type="http://schemas.openxmlformats.org/officeDocument/2006/relationships/customXml" Target="../ink/ink595.xml"/><Relationship Id="rId32" Type="http://schemas.openxmlformats.org/officeDocument/2006/relationships/customXml" Target="../ink/ink599.xml"/><Relationship Id="rId37" Type="http://schemas.openxmlformats.org/officeDocument/2006/relationships/image" Target="../media/image634.png"/><Relationship Id="rId40" Type="http://schemas.openxmlformats.org/officeDocument/2006/relationships/customXml" Target="../ink/ink603.xml"/><Relationship Id="rId45" Type="http://schemas.openxmlformats.org/officeDocument/2006/relationships/image" Target="../media/image638.png"/><Relationship Id="rId53" Type="http://schemas.openxmlformats.org/officeDocument/2006/relationships/image" Target="../media/image642.png"/><Relationship Id="rId58" Type="http://schemas.openxmlformats.org/officeDocument/2006/relationships/customXml" Target="../ink/ink612.xml"/><Relationship Id="rId66" Type="http://schemas.openxmlformats.org/officeDocument/2006/relationships/customXml" Target="../ink/ink616.xml"/><Relationship Id="rId5" Type="http://schemas.openxmlformats.org/officeDocument/2006/relationships/image" Target="../media/image618.png"/><Relationship Id="rId61" Type="http://schemas.openxmlformats.org/officeDocument/2006/relationships/image" Target="../media/image646.png"/><Relationship Id="rId19" Type="http://schemas.openxmlformats.org/officeDocument/2006/relationships/image" Target="../media/image625.png"/><Relationship Id="rId14" Type="http://schemas.openxmlformats.org/officeDocument/2006/relationships/customXml" Target="../ink/ink590.xml"/><Relationship Id="rId22" Type="http://schemas.openxmlformats.org/officeDocument/2006/relationships/customXml" Target="../ink/ink594.xml"/><Relationship Id="rId27" Type="http://schemas.openxmlformats.org/officeDocument/2006/relationships/image" Target="../media/image629.png"/><Relationship Id="rId30" Type="http://schemas.openxmlformats.org/officeDocument/2006/relationships/customXml" Target="../ink/ink598.xml"/><Relationship Id="rId35" Type="http://schemas.openxmlformats.org/officeDocument/2006/relationships/image" Target="../media/image633.png"/><Relationship Id="rId43" Type="http://schemas.openxmlformats.org/officeDocument/2006/relationships/image" Target="../media/image637.png"/><Relationship Id="rId48" Type="http://schemas.openxmlformats.org/officeDocument/2006/relationships/customXml" Target="../ink/ink607.xml"/><Relationship Id="rId56" Type="http://schemas.openxmlformats.org/officeDocument/2006/relationships/customXml" Target="../ink/ink611.xml"/><Relationship Id="rId64" Type="http://schemas.openxmlformats.org/officeDocument/2006/relationships/customXml" Target="../ink/ink615.xml"/><Relationship Id="rId8" Type="http://schemas.openxmlformats.org/officeDocument/2006/relationships/customXml" Target="../ink/ink587.xml"/><Relationship Id="rId51" Type="http://schemas.openxmlformats.org/officeDocument/2006/relationships/image" Target="../media/image641.png"/><Relationship Id="rId3" Type="http://schemas.openxmlformats.org/officeDocument/2006/relationships/image" Target="../media/image617.png"/><Relationship Id="rId12" Type="http://schemas.openxmlformats.org/officeDocument/2006/relationships/customXml" Target="../ink/ink589.xml"/><Relationship Id="rId17" Type="http://schemas.openxmlformats.org/officeDocument/2006/relationships/image" Target="../media/image624.png"/><Relationship Id="rId25" Type="http://schemas.openxmlformats.org/officeDocument/2006/relationships/image" Target="../media/image628.png"/><Relationship Id="rId33" Type="http://schemas.openxmlformats.org/officeDocument/2006/relationships/image" Target="../media/image632.png"/><Relationship Id="rId38" Type="http://schemas.openxmlformats.org/officeDocument/2006/relationships/customXml" Target="../ink/ink602.xml"/><Relationship Id="rId46" Type="http://schemas.openxmlformats.org/officeDocument/2006/relationships/customXml" Target="../ink/ink606.xml"/><Relationship Id="rId59" Type="http://schemas.openxmlformats.org/officeDocument/2006/relationships/image" Target="../media/image645.png"/><Relationship Id="rId67" Type="http://schemas.openxmlformats.org/officeDocument/2006/relationships/image" Target="../media/image649.png"/><Relationship Id="rId20" Type="http://schemas.openxmlformats.org/officeDocument/2006/relationships/customXml" Target="../ink/ink593.xml"/><Relationship Id="rId41" Type="http://schemas.openxmlformats.org/officeDocument/2006/relationships/image" Target="../media/image636.png"/><Relationship Id="rId54" Type="http://schemas.openxmlformats.org/officeDocument/2006/relationships/customXml" Target="../ink/ink610.xml"/><Relationship Id="rId62" Type="http://schemas.openxmlformats.org/officeDocument/2006/relationships/customXml" Target="../ink/ink6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6.xml"/><Relationship Id="rId15" Type="http://schemas.openxmlformats.org/officeDocument/2006/relationships/image" Target="../media/image623.png"/><Relationship Id="rId23" Type="http://schemas.openxmlformats.org/officeDocument/2006/relationships/image" Target="../media/image627.png"/><Relationship Id="rId28" Type="http://schemas.openxmlformats.org/officeDocument/2006/relationships/customXml" Target="../ink/ink597.xml"/><Relationship Id="rId36" Type="http://schemas.openxmlformats.org/officeDocument/2006/relationships/customXml" Target="../ink/ink601.xml"/><Relationship Id="rId49" Type="http://schemas.openxmlformats.org/officeDocument/2006/relationships/image" Target="../media/image640.png"/><Relationship Id="rId57" Type="http://schemas.openxmlformats.org/officeDocument/2006/relationships/image" Target="../media/image644.png"/><Relationship Id="rId10" Type="http://schemas.openxmlformats.org/officeDocument/2006/relationships/customXml" Target="../ink/ink588.xml"/><Relationship Id="rId31" Type="http://schemas.openxmlformats.org/officeDocument/2006/relationships/image" Target="../media/image631.png"/><Relationship Id="rId44" Type="http://schemas.openxmlformats.org/officeDocument/2006/relationships/customXml" Target="../ink/ink605.xml"/><Relationship Id="rId52" Type="http://schemas.openxmlformats.org/officeDocument/2006/relationships/customXml" Target="../ink/ink609.xml"/><Relationship Id="rId60" Type="http://schemas.openxmlformats.org/officeDocument/2006/relationships/customXml" Target="../ink/ink613.xml"/><Relationship Id="rId65" Type="http://schemas.openxmlformats.org/officeDocument/2006/relationships/image" Target="../media/image648.png"/><Relationship Id="rId4" Type="http://schemas.openxmlformats.org/officeDocument/2006/relationships/customXml" Target="../ink/ink585.xml"/><Relationship Id="rId9" Type="http://schemas.openxmlformats.org/officeDocument/2006/relationships/image" Target="../media/image620.png"/><Relationship Id="rId13" Type="http://schemas.openxmlformats.org/officeDocument/2006/relationships/image" Target="../media/image622.png"/><Relationship Id="rId18" Type="http://schemas.openxmlformats.org/officeDocument/2006/relationships/customXml" Target="../ink/ink592.xml"/><Relationship Id="rId39" Type="http://schemas.openxmlformats.org/officeDocument/2006/relationships/image" Target="../media/image6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28.xml"/><Relationship Id="rId21" Type="http://schemas.openxmlformats.org/officeDocument/2006/relationships/image" Target="../media/image661.png"/><Relationship Id="rId42" Type="http://schemas.openxmlformats.org/officeDocument/2006/relationships/customXml" Target="../ink/ink636.xml"/><Relationship Id="rId47" Type="http://schemas.openxmlformats.org/officeDocument/2006/relationships/image" Target="../media/image674.png"/><Relationship Id="rId63" Type="http://schemas.openxmlformats.org/officeDocument/2006/relationships/image" Target="../media/image682.png"/><Relationship Id="rId68" Type="http://schemas.openxmlformats.org/officeDocument/2006/relationships/customXml" Target="../ink/ink649.xml"/><Relationship Id="rId84" Type="http://schemas.openxmlformats.org/officeDocument/2006/relationships/customXml" Target="../ink/ink657.xml"/><Relationship Id="rId89" Type="http://schemas.openxmlformats.org/officeDocument/2006/relationships/image" Target="../media/image695.png"/><Relationship Id="rId112" Type="http://schemas.openxmlformats.org/officeDocument/2006/relationships/image" Target="../media/image707.png"/><Relationship Id="rId16" Type="http://schemas.openxmlformats.org/officeDocument/2006/relationships/customXml" Target="../ink/ink623.xml"/><Relationship Id="rId107" Type="http://schemas.openxmlformats.org/officeDocument/2006/relationships/image" Target="../media/image704.png"/><Relationship Id="rId11" Type="http://schemas.openxmlformats.org/officeDocument/2006/relationships/image" Target="../media/image656.png"/><Relationship Id="rId32" Type="http://schemas.openxmlformats.org/officeDocument/2006/relationships/customXml" Target="../ink/ink631.xml"/><Relationship Id="rId37" Type="http://schemas.openxmlformats.org/officeDocument/2006/relationships/image" Target="../media/image669.png"/><Relationship Id="rId53" Type="http://schemas.openxmlformats.org/officeDocument/2006/relationships/image" Target="../media/image677.png"/><Relationship Id="rId58" Type="http://schemas.openxmlformats.org/officeDocument/2006/relationships/customXml" Target="../ink/ink644.xml"/><Relationship Id="rId74" Type="http://schemas.openxmlformats.org/officeDocument/2006/relationships/customXml" Target="../ink/ink652.xml"/><Relationship Id="rId79" Type="http://schemas.openxmlformats.org/officeDocument/2006/relationships/image" Target="../media/image690.png"/><Relationship Id="rId102" Type="http://schemas.openxmlformats.org/officeDocument/2006/relationships/customXml" Target="../ink/ink666.xml"/><Relationship Id="rId5" Type="http://schemas.openxmlformats.org/officeDocument/2006/relationships/image" Target="../media/image653.png"/><Relationship Id="rId90" Type="http://schemas.openxmlformats.org/officeDocument/2006/relationships/customXml" Target="../ink/ink660.xml"/><Relationship Id="rId95" Type="http://schemas.openxmlformats.org/officeDocument/2006/relationships/image" Target="../media/image698.png"/><Relationship Id="rId22" Type="http://schemas.openxmlformats.org/officeDocument/2006/relationships/customXml" Target="../ink/ink626.xml"/><Relationship Id="rId27" Type="http://schemas.openxmlformats.org/officeDocument/2006/relationships/image" Target="../media/image664.png"/><Relationship Id="rId43" Type="http://schemas.openxmlformats.org/officeDocument/2006/relationships/image" Target="../media/image672.png"/><Relationship Id="rId48" Type="http://schemas.openxmlformats.org/officeDocument/2006/relationships/customXml" Target="../ink/ink639.xml"/><Relationship Id="rId64" Type="http://schemas.openxmlformats.org/officeDocument/2006/relationships/customXml" Target="../ink/ink647.xml"/><Relationship Id="rId69" Type="http://schemas.openxmlformats.org/officeDocument/2006/relationships/image" Target="../media/image685.png"/><Relationship Id="rId80" Type="http://schemas.openxmlformats.org/officeDocument/2006/relationships/customXml" Target="../ink/ink655.xml"/><Relationship Id="rId85" Type="http://schemas.openxmlformats.org/officeDocument/2006/relationships/image" Target="../media/image693.png"/><Relationship Id="rId12" Type="http://schemas.openxmlformats.org/officeDocument/2006/relationships/customXml" Target="../ink/ink621.xml"/><Relationship Id="rId17" Type="http://schemas.openxmlformats.org/officeDocument/2006/relationships/image" Target="../media/image659.png"/><Relationship Id="rId33" Type="http://schemas.openxmlformats.org/officeDocument/2006/relationships/image" Target="../media/image667.png"/><Relationship Id="rId38" Type="http://schemas.openxmlformats.org/officeDocument/2006/relationships/customXml" Target="../ink/ink634.xml"/><Relationship Id="rId59" Type="http://schemas.openxmlformats.org/officeDocument/2006/relationships/image" Target="../media/image680.png"/><Relationship Id="rId103" Type="http://schemas.openxmlformats.org/officeDocument/2006/relationships/image" Target="../media/image702.png"/><Relationship Id="rId108" Type="http://schemas.openxmlformats.org/officeDocument/2006/relationships/customXml" Target="../ink/ink669.xml"/><Relationship Id="rId54" Type="http://schemas.openxmlformats.org/officeDocument/2006/relationships/customXml" Target="../ink/ink642.xml"/><Relationship Id="rId70" Type="http://schemas.openxmlformats.org/officeDocument/2006/relationships/customXml" Target="../ink/ink650.xml"/><Relationship Id="rId75" Type="http://schemas.openxmlformats.org/officeDocument/2006/relationships/image" Target="../media/image688.png"/><Relationship Id="rId91" Type="http://schemas.openxmlformats.org/officeDocument/2006/relationships/image" Target="../media/image696.png"/><Relationship Id="rId96" Type="http://schemas.openxmlformats.org/officeDocument/2006/relationships/customXml" Target="../ink/ink6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8.xml"/><Relationship Id="rId15" Type="http://schemas.openxmlformats.org/officeDocument/2006/relationships/image" Target="../media/image658.png"/><Relationship Id="rId23" Type="http://schemas.openxmlformats.org/officeDocument/2006/relationships/image" Target="../media/image662.png"/><Relationship Id="rId28" Type="http://schemas.openxmlformats.org/officeDocument/2006/relationships/customXml" Target="../ink/ink629.xml"/><Relationship Id="rId36" Type="http://schemas.openxmlformats.org/officeDocument/2006/relationships/customXml" Target="../ink/ink633.xml"/><Relationship Id="rId49" Type="http://schemas.openxmlformats.org/officeDocument/2006/relationships/image" Target="../media/image675.png"/><Relationship Id="rId57" Type="http://schemas.openxmlformats.org/officeDocument/2006/relationships/image" Target="../media/image679.png"/><Relationship Id="rId106" Type="http://schemas.openxmlformats.org/officeDocument/2006/relationships/customXml" Target="../ink/ink668.xml"/><Relationship Id="rId10" Type="http://schemas.openxmlformats.org/officeDocument/2006/relationships/customXml" Target="../ink/ink620.xml"/><Relationship Id="rId31" Type="http://schemas.openxmlformats.org/officeDocument/2006/relationships/image" Target="../media/image666.png"/><Relationship Id="rId44" Type="http://schemas.openxmlformats.org/officeDocument/2006/relationships/customXml" Target="../ink/ink637.xml"/><Relationship Id="rId52" Type="http://schemas.openxmlformats.org/officeDocument/2006/relationships/customXml" Target="../ink/ink641.xml"/><Relationship Id="rId60" Type="http://schemas.openxmlformats.org/officeDocument/2006/relationships/customXml" Target="../ink/ink645.xml"/><Relationship Id="rId65" Type="http://schemas.openxmlformats.org/officeDocument/2006/relationships/image" Target="../media/image683.png"/><Relationship Id="rId73" Type="http://schemas.openxmlformats.org/officeDocument/2006/relationships/image" Target="../media/image687.png"/><Relationship Id="rId78" Type="http://schemas.openxmlformats.org/officeDocument/2006/relationships/customXml" Target="../ink/ink654.xml"/><Relationship Id="rId81" Type="http://schemas.openxmlformats.org/officeDocument/2006/relationships/image" Target="../media/image691.png"/><Relationship Id="rId86" Type="http://schemas.openxmlformats.org/officeDocument/2006/relationships/customXml" Target="../ink/ink658.xml"/><Relationship Id="rId94" Type="http://schemas.openxmlformats.org/officeDocument/2006/relationships/customXml" Target="../ink/ink662.xml"/><Relationship Id="rId99" Type="http://schemas.openxmlformats.org/officeDocument/2006/relationships/image" Target="../media/image700.png"/><Relationship Id="rId101" Type="http://schemas.openxmlformats.org/officeDocument/2006/relationships/image" Target="../media/image701.png"/><Relationship Id="rId4" Type="http://schemas.openxmlformats.org/officeDocument/2006/relationships/customXml" Target="../ink/ink617.xml"/><Relationship Id="rId9" Type="http://schemas.openxmlformats.org/officeDocument/2006/relationships/image" Target="../media/image655.png"/><Relationship Id="rId13" Type="http://schemas.openxmlformats.org/officeDocument/2006/relationships/image" Target="../media/image657.png"/><Relationship Id="rId18" Type="http://schemas.openxmlformats.org/officeDocument/2006/relationships/customXml" Target="../ink/ink624.xml"/><Relationship Id="rId39" Type="http://schemas.openxmlformats.org/officeDocument/2006/relationships/image" Target="../media/image670.png"/><Relationship Id="rId109" Type="http://schemas.openxmlformats.org/officeDocument/2006/relationships/image" Target="../media/image705.png"/><Relationship Id="rId34" Type="http://schemas.openxmlformats.org/officeDocument/2006/relationships/customXml" Target="../ink/ink632.xml"/><Relationship Id="rId50" Type="http://schemas.openxmlformats.org/officeDocument/2006/relationships/customXml" Target="../ink/ink640.xml"/><Relationship Id="rId55" Type="http://schemas.openxmlformats.org/officeDocument/2006/relationships/image" Target="../media/image678.png"/><Relationship Id="rId76" Type="http://schemas.openxmlformats.org/officeDocument/2006/relationships/customXml" Target="../ink/ink653.xml"/><Relationship Id="rId97" Type="http://schemas.openxmlformats.org/officeDocument/2006/relationships/image" Target="../media/image699.png"/><Relationship Id="rId104" Type="http://schemas.openxmlformats.org/officeDocument/2006/relationships/customXml" Target="../ink/ink667.xml"/><Relationship Id="rId7" Type="http://schemas.openxmlformats.org/officeDocument/2006/relationships/image" Target="../media/image654.png"/><Relationship Id="rId71" Type="http://schemas.openxmlformats.org/officeDocument/2006/relationships/image" Target="../media/image686.png"/><Relationship Id="rId92" Type="http://schemas.openxmlformats.org/officeDocument/2006/relationships/customXml" Target="../ink/ink661.xml"/><Relationship Id="rId2" Type="http://schemas.openxmlformats.org/officeDocument/2006/relationships/image" Target="../media/image651.png"/><Relationship Id="rId29" Type="http://schemas.openxmlformats.org/officeDocument/2006/relationships/image" Target="../media/image665.png"/><Relationship Id="rId24" Type="http://schemas.openxmlformats.org/officeDocument/2006/relationships/customXml" Target="../ink/ink627.xml"/><Relationship Id="rId40" Type="http://schemas.openxmlformats.org/officeDocument/2006/relationships/customXml" Target="../ink/ink635.xml"/><Relationship Id="rId45" Type="http://schemas.openxmlformats.org/officeDocument/2006/relationships/image" Target="../media/image673.png"/><Relationship Id="rId66" Type="http://schemas.openxmlformats.org/officeDocument/2006/relationships/customXml" Target="../ink/ink648.xml"/><Relationship Id="rId87" Type="http://schemas.openxmlformats.org/officeDocument/2006/relationships/image" Target="../media/image694.png"/><Relationship Id="rId110" Type="http://schemas.openxmlformats.org/officeDocument/2006/relationships/customXml" Target="../ink/ink670.xml"/><Relationship Id="rId61" Type="http://schemas.openxmlformats.org/officeDocument/2006/relationships/image" Target="../media/image681.png"/><Relationship Id="rId82" Type="http://schemas.openxmlformats.org/officeDocument/2006/relationships/customXml" Target="../ink/ink656.xml"/><Relationship Id="rId19" Type="http://schemas.openxmlformats.org/officeDocument/2006/relationships/image" Target="../media/image660.png"/><Relationship Id="rId14" Type="http://schemas.openxmlformats.org/officeDocument/2006/relationships/customXml" Target="../ink/ink622.xml"/><Relationship Id="rId30" Type="http://schemas.openxmlformats.org/officeDocument/2006/relationships/customXml" Target="../ink/ink630.xml"/><Relationship Id="rId35" Type="http://schemas.openxmlformats.org/officeDocument/2006/relationships/image" Target="../media/image668.png"/><Relationship Id="rId56" Type="http://schemas.openxmlformats.org/officeDocument/2006/relationships/customXml" Target="../ink/ink643.xml"/><Relationship Id="rId77" Type="http://schemas.openxmlformats.org/officeDocument/2006/relationships/image" Target="../media/image689.png"/><Relationship Id="rId100" Type="http://schemas.openxmlformats.org/officeDocument/2006/relationships/customXml" Target="../ink/ink665.xml"/><Relationship Id="rId105" Type="http://schemas.openxmlformats.org/officeDocument/2006/relationships/image" Target="../media/image703.png"/><Relationship Id="rId8" Type="http://schemas.openxmlformats.org/officeDocument/2006/relationships/customXml" Target="../ink/ink619.xml"/><Relationship Id="rId51" Type="http://schemas.openxmlformats.org/officeDocument/2006/relationships/image" Target="../media/image676.png"/><Relationship Id="rId72" Type="http://schemas.openxmlformats.org/officeDocument/2006/relationships/customXml" Target="../ink/ink651.xml"/><Relationship Id="rId93" Type="http://schemas.openxmlformats.org/officeDocument/2006/relationships/image" Target="../media/image697.png"/><Relationship Id="rId98" Type="http://schemas.openxmlformats.org/officeDocument/2006/relationships/customXml" Target="../ink/ink664.xml"/><Relationship Id="rId3" Type="http://schemas.openxmlformats.org/officeDocument/2006/relationships/image" Target="../media/image652.png"/><Relationship Id="rId25" Type="http://schemas.openxmlformats.org/officeDocument/2006/relationships/image" Target="../media/image663.png"/><Relationship Id="rId46" Type="http://schemas.openxmlformats.org/officeDocument/2006/relationships/customXml" Target="../ink/ink638.xml"/><Relationship Id="rId67" Type="http://schemas.openxmlformats.org/officeDocument/2006/relationships/image" Target="../media/image684.png"/><Relationship Id="rId20" Type="http://schemas.openxmlformats.org/officeDocument/2006/relationships/customXml" Target="../ink/ink625.xml"/><Relationship Id="rId41" Type="http://schemas.openxmlformats.org/officeDocument/2006/relationships/image" Target="../media/image671.png"/><Relationship Id="rId62" Type="http://schemas.openxmlformats.org/officeDocument/2006/relationships/customXml" Target="../ink/ink646.xml"/><Relationship Id="rId83" Type="http://schemas.openxmlformats.org/officeDocument/2006/relationships/image" Target="../media/image692.png"/><Relationship Id="rId88" Type="http://schemas.openxmlformats.org/officeDocument/2006/relationships/customXml" Target="../ink/ink659.xml"/><Relationship Id="rId111" Type="http://schemas.openxmlformats.org/officeDocument/2006/relationships/image" Target="../media/image706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1.png"/><Relationship Id="rId21" Type="http://schemas.openxmlformats.org/officeDocument/2006/relationships/customXml" Target="../ink/ink679.xml"/><Relationship Id="rId34" Type="http://schemas.openxmlformats.org/officeDocument/2006/relationships/image" Target="../media/image725.png"/><Relationship Id="rId42" Type="http://schemas.openxmlformats.org/officeDocument/2006/relationships/image" Target="../media/image729.png"/><Relationship Id="rId47" Type="http://schemas.openxmlformats.org/officeDocument/2006/relationships/customXml" Target="../ink/ink692.xml"/><Relationship Id="rId50" Type="http://schemas.openxmlformats.org/officeDocument/2006/relationships/image" Target="../media/image733.png"/><Relationship Id="rId55" Type="http://schemas.openxmlformats.org/officeDocument/2006/relationships/customXml" Target="../ink/ink696.xml"/><Relationship Id="rId63" Type="http://schemas.openxmlformats.org/officeDocument/2006/relationships/customXml" Target="../ink/ink700.xml"/><Relationship Id="rId68" Type="http://schemas.openxmlformats.org/officeDocument/2006/relationships/image" Target="../media/image742.png"/><Relationship Id="rId7" Type="http://schemas.openxmlformats.org/officeDocument/2006/relationships/customXml" Target="../ink/ink672.xml"/><Relationship Id="rId2" Type="http://schemas.openxmlformats.org/officeDocument/2006/relationships/image" Target="../media/image708.png"/><Relationship Id="rId16" Type="http://schemas.openxmlformats.org/officeDocument/2006/relationships/image" Target="../media/image716.png"/><Relationship Id="rId29" Type="http://schemas.openxmlformats.org/officeDocument/2006/relationships/customXml" Target="../ink/ink683.xml"/><Relationship Id="rId11" Type="http://schemas.openxmlformats.org/officeDocument/2006/relationships/customXml" Target="../ink/ink674.xml"/><Relationship Id="rId24" Type="http://schemas.openxmlformats.org/officeDocument/2006/relationships/image" Target="../media/image720.png"/><Relationship Id="rId32" Type="http://schemas.openxmlformats.org/officeDocument/2006/relationships/image" Target="../media/image724.png"/><Relationship Id="rId37" Type="http://schemas.openxmlformats.org/officeDocument/2006/relationships/customXml" Target="../ink/ink687.xml"/><Relationship Id="rId40" Type="http://schemas.openxmlformats.org/officeDocument/2006/relationships/image" Target="../media/image728.png"/><Relationship Id="rId45" Type="http://schemas.openxmlformats.org/officeDocument/2006/relationships/customXml" Target="../ink/ink691.xml"/><Relationship Id="rId53" Type="http://schemas.openxmlformats.org/officeDocument/2006/relationships/customXml" Target="../ink/ink695.xml"/><Relationship Id="rId58" Type="http://schemas.openxmlformats.org/officeDocument/2006/relationships/image" Target="../media/image737.png"/><Relationship Id="rId66" Type="http://schemas.openxmlformats.org/officeDocument/2006/relationships/image" Target="../media/image741.png"/><Relationship Id="rId5" Type="http://schemas.openxmlformats.org/officeDocument/2006/relationships/customXml" Target="../ink/ink671.xml"/><Relationship Id="rId61" Type="http://schemas.openxmlformats.org/officeDocument/2006/relationships/customXml" Target="../ink/ink699.xml"/><Relationship Id="rId19" Type="http://schemas.openxmlformats.org/officeDocument/2006/relationships/customXml" Target="../ink/ink678.xml"/><Relationship Id="rId14" Type="http://schemas.openxmlformats.org/officeDocument/2006/relationships/image" Target="../media/image715.png"/><Relationship Id="rId22" Type="http://schemas.openxmlformats.org/officeDocument/2006/relationships/image" Target="../media/image719.png"/><Relationship Id="rId27" Type="http://schemas.openxmlformats.org/officeDocument/2006/relationships/customXml" Target="../ink/ink682.xml"/><Relationship Id="rId30" Type="http://schemas.openxmlformats.org/officeDocument/2006/relationships/image" Target="../media/image723.png"/><Relationship Id="rId35" Type="http://schemas.openxmlformats.org/officeDocument/2006/relationships/customXml" Target="../ink/ink686.xml"/><Relationship Id="rId43" Type="http://schemas.openxmlformats.org/officeDocument/2006/relationships/customXml" Target="../ink/ink690.xml"/><Relationship Id="rId48" Type="http://schemas.openxmlformats.org/officeDocument/2006/relationships/image" Target="../media/image732.png"/><Relationship Id="rId56" Type="http://schemas.openxmlformats.org/officeDocument/2006/relationships/image" Target="../media/image736.png"/><Relationship Id="rId64" Type="http://schemas.openxmlformats.org/officeDocument/2006/relationships/image" Target="../media/image740.png"/><Relationship Id="rId8" Type="http://schemas.openxmlformats.org/officeDocument/2006/relationships/image" Target="../media/image712.png"/><Relationship Id="rId51" Type="http://schemas.openxmlformats.org/officeDocument/2006/relationships/customXml" Target="../ink/ink694.xml"/><Relationship Id="rId3" Type="http://schemas.openxmlformats.org/officeDocument/2006/relationships/image" Target="../media/image709.png"/><Relationship Id="rId12" Type="http://schemas.openxmlformats.org/officeDocument/2006/relationships/image" Target="../media/image714.png"/><Relationship Id="rId17" Type="http://schemas.openxmlformats.org/officeDocument/2006/relationships/customXml" Target="../ink/ink677.xml"/><Relationship Id="rId25" Type="http://schemas.openxmlformats.org/officeDocument/2006/relationships/customXml" Target="../ink/ink681.xml"/><Relationship Id="rId33" Type="http://schemas.openxmlformats.org/officeDocument/2006/relationships/customXml" Target="../ink/ink685.xml"/><Relationship Id="rId38" Type="http://schemas.openxmlformats.org/officeDocument/2006/relationships/image" Target="../media/image727.png"/><Relationship Id="rId46" Type="http://schemas.openxmlformats.org/officeDocument/2006/relationships/image" Target="../media/image731.png"/><Relationship Id="rId59" Type="http://schemas.openxmlformats.org/officeDocument/2006/relationships/customXml" Target="../ink/ink698.xml"/><Relationship Id="rId67" Type="http://schemas.openxmlformats.org/officeDocument/2006/relationships/customXml" Target="../ink/ink702.xml"/><Relationship Id="rId20" Type="http://schemas.openxmlformats.org/officeDocument/2006/relationships/image" Target="../media/image718.png"/><Relationship Id="rId41" Type="http://schemas.openxmlformats.org/officeDocument/2006/relationships/customXml" Target="../ink/ink689.xml"/><Relationship Id="rId54" Type="http://schemas.openxmlformats.org/officeDocument/2006/relationships/image" Target="../media/image735.png"/><Relationship Id="rId62" Type="http://schemas.openxmlformats.org/officeDocument/2006/relationships/image" Target="../media/image7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15" Type="http://schemas.openxmlformats.org/officeDocument/2006/relationships/customXml" Target="../ink/ink676.xml"/><Relationship Id="rId23" Type="http://schemas.openxmlformats.org/officeDocument/2006/relationships/customXml" Target="../ink/ink680.xml"/><Relationship Id="rId28" Type="http://schemas.openxmlformats.org/officeDocument/2006/relationships/image" Target="../media/image722.png"/><Relationship Id="rId36" Type="http://schemas.openxmlformats.org/officeDocument/2006/relationships/image" Target="../media/image726.png"/><Relationship Id="rId49" Type="http://schemas.openxmlformats.org/officeDocument/2006/relationships/customXml" Target="../ink/ink693.xml"/><Relationship Id="rId57" Type="http://schemas.openxmlformats.org/officeDocument/2006/relationships/customXml" Target="../ink/ink697.xml"/><Relationship Id="rId10" Type="http://schemas.openxmlformats.org/officeDocument/2006/relationships/image" Target="../media/image713.png"/><Relationship Id="rId31" Type="http://schemas.openxmlformats.org/officeDocument/2006/relationships/customXml" Target="../ink/ink684.xml"/><Relationship Id="rId44" Type="http://schemas.openxmlformats.org/officeDocument/2006/relationships/image" Target="../media/image730.png"/><Relationship Id="rId52" Type="http://schemas.openxmlformats.org/officeDocument/2006/relationships/image" Target="../media/image734.png"/><Relationship Id="rId60" Type="http://schemas.openxmlformats.org/officeDocument/2006/relationships/image" Target="../media/image738.png"/><Relationship Id="rId65" Type="http://schemas.openxmlformats.org/officeDocument/2006/relationships/customXml" Target="../ink/ink701.xml"/><Relationship Id="rId4" Type="http://schemas.openxmlformats.org/officeDocument/2006/relationships/image" Target="../media/image710.png"/><Relationship Id="rId9" Type="http://schemas.openxmlformats.org/officeDocument/2006/relationships/customXml" Target="../ink/ink673.xml"/><Relationship Id="rId13" Type="http://schemas.openxmlformats.org/officeDocument/2006/relationships/customXml" Target="../ink/ink675.xml"/><Relationship Id="rId18" Type="http://schemas.openxmlformats.org/officeDocument/2006/relationships/image" Target="../media/image717.png"/><Relationship Id="rId39" Type="http://schemas.openxmlformats.org/officeDocument/2006/relationships/customXml" Target="../ink/ink68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6.png"/><Relationship Id="rId4" Type="http://schemas.openxmlformats.org/officeDocument/2006/relationships/image" Target="../media/image7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49.png"/><Relationship Id="rId4" Type="http://schemas.openxmlformats.org/officeDocument/2006/relationships/image" Target="../media/image748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16" Type="http://schemas.openxmlformats.org/officeDocument/2006/relationships/customXml" Target="../ink/ink108.xml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image" Target="../media/image108.png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9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189" Type="http://schemas.openxmlformats.org/officeDocument/2006/relationships/image" Target="../media/image94.png"/><Relationship Id="rId219" Type="http://schemas.openxmlformats.org/officeDocument/2006/relationships/image" Target="../media/image109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79" Type="http://schemas.openxmlformats.org/officeDocument/2006/relationships/image" Target="../media/image89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185" Type="http://schemas.openxmlformats.org/officeDocument/2006/relationships/image" Target="../media/image9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07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8.png"/><Relationship Id="rId5" Type="http://schemas.openxmlformats.org/officeDocument/2006/relationships/image" Target="../media/image757.png"/><Relationship Id="rId4" Type="http://schemas.openxmlformats.org/officeDocument/2006/relationships/image" Target="../media/image7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3.png"/><Relationship Id="rId5" Type="http://schemas.openxmlformats.org/officeDocument/2006/relationships/image" Target="../media/image762.png"/><Relationship Id="rId4" Type="http://schemas.openxmlformats.org/officeDocument/2006/relationships/image" Target="../media/image7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5.xml"/><Relationship Id="rId13" Type="http://schemas.openxmlformats.org/officeDocument/2006/relationships/image" Target="../media/image769.png"/><Relationship Id="rId18" Type="http://schemas.openxmlformats.org/officeDocument/2006/relationships/customXml" Target="../ink/ink710.xml"/><Relationship Id="rId26" Type="http://schemas.openxmlformats.org/officeDocument/2006/relationships/customXml" Target="../ink/ink714.xml"/><Relationship Id="rId3" Type="http://schemas.openxmlformats.org/officeDocument/2006/relationships/image" Target="../media/image764.png"/><Relationship Id="rId21" Type="http://schemas.openxmlformats.org/officeDocument/2006/relationships/image" Target="../media/image773.png"/><Relationship Id="rId7" Type="http://schemas.openxmlformats.org/officeDocument/2006/relationships/image" Target="../media/image766.png"/><Relationship Id="rId12" Type="http://schemas.openxmlformats.org/officeDocument/2006/relationships/customXml" Target="../ink/ink707.xml"/><Relationship Id="rId17" Type="http://schemas.openxmlformats.org/officeDocument/2006/relationships/image" Target="../media/image771.png"/><Relationship Id="rId25" Type="http://schemas.openxmlformats.org/officeDocument/2006/relationships/image" Target="../media/image775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709.xml"/><Relationship Id="rId20" Type="http://schemas.openxmlformats.org/officeDocument/2006/relationships/customXml" Target="../ink/ink711.xml"/><Relationship Id="rId29" Type="http://schemas.openxmlformats.org/officeDocument/2006/relationships/image" Target="../media/image7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4.xml"/><Relationship Id="rId11" Type="http://schemas.openxmlformats.org/officeDocument/2006/relationships/image" Target="../media/image768.png"/><Relationship Id="rId24" Type="http://schemas.openxmlformats.org/officeDocument/2006/relationships/customXml" Target="../ink/ink713.xml"/><Relationship Id="rId5" Type="http://schemas.openxmlformats.org/officeDocument/2006/relationships/image" Target="../media/image765.png"/><Relationship Id="rId15" Type="http://schemas.openxmlformats.org/officeDocument/2006/relationships/image" Target="../media/image770.png"/><Relationship Id="rId23" Type="http://schemas.openxmlformats.org/officeDocument/2006/relationships/image" Target="../media/image774.png"/><Relationship Id="rId28" Type="http://schemas.openxmlformats.org/officeDocument/2006/relationships/customXml" Target="../ink/ink715.xml"/><Relationship Id="rId10" Type="http://schemas.openxmlformats.org/officeDocument/2006/relationships/customXml" Target="../ink/ink706.xml"/><Relationship Id="rId19" Type="http://schemas.openxmlformats.org/officeDocument/2006/relationships/image" Target="../media/image772.png"/><Relationship Id="rId31" Type="http://schemas.openxmlformats.org/officeDocument/2006/relationships/image" Target="../media/image778.png"/><Relationship Id="rId4" Type="http://schemas.openxmlformats.org/officeDocument/2006/relationships/customXml" Target="../ink/ink703.xml"/><Relationship Id="rId9" Type="http://schemas.openxmlformats.org/officeDocument/2006/relationships/image" Target="../media/image767.png"/><Relationship Id="rId14" Type="http://schemas.openxmlformats.org/officeDocument/2006/relationships/customXml" Target="../ink/ink708.xml"/><Relationship Id="rId22" Type="http://schemas.openxmlformats.org/officeDocument/2006/relationships/customXml" Target="../ink/ink712.xml"/><Relationship Id="rId27" Type="http://schemas.openxmlformats.org/officeDocument/2006/relationships/image" Target="../media/image776.png"/><Relationship Id="rId30" Type="http://schemas.openxmlformats.org/officeDocument/2006/relationships/customXml" Target="../ink/ink716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22.xml"/><Relationship Id="rId18" Type="http://schemas.openxmlformats.org/officeDocument/2006/relationships/image" Target="../media/image786.png"/><Relationship Id="rId26" Type="http://schemas.openxmlformats.org/officeDocument/2006/relationships/image" Target="../media/image790.png"/><Relationship Id="rId21" Type="http://schemas.openxmlformats.org/officeDocument/2006/relationships/customXml" Target="../ink/ink726.xml"/><Relationship Id="rId34" Type="http://schemas.openxmlformats.org/officeDocument/2006/relationships/image" Target="../media/image794.png"/><Relationship Id="rId7" Type="http://schemas.openxmlformats.org/officeDocument/2006/relationships/customXml" Target="../ink/ink719.xml"/><Relationship Id="rId12" Type="http://schemas.openxmlformats.org/officeDocument/2006/relationships/image" Target="../media/image783.png"/><Relationship Id="rId17" Type="http://schemas.openxmlformats.org/officeDocument/2006/relationships/customXml" Target="../ink/ink724.xml"/><Relationship Id="rId25" Type="http://schemas.openxmlformats.org/officeDocument/2006/relationships/customXml" Target="../ink/ink728.xml"/><Relationship Id="rId33" Type="http://schemas.openxmlformats.org/officeDocument/2006/relationships/customXml" Target="../ink/ink732.xml"/><Relationship Id="rId38" Type="http://schemas.openxmlformats.org/officeDocument/2006/relationships/image" Target="../media/image796.png"/><Relationship Id="rId2" Type="http://schemas.openxmlformats.org/officeDocument/2006/relationships/customXml" Target="../ink/ink717.xml"/><Relationship Id="rId16" Type="http://schemas.openxmlformats.org/officeDocument/2006/relationships/image" Target="../media/image785.png"/><Relationship Id="rId20" Type="http://schemas.openxmlformats.org/officeDocument/2006/relationships/image" Target="../media/image787.png"/><Relationship Id="rId29" Type="http://schemas.openxmlformats.org/officeDocument/2006/relationships/customXml" Target="../ink/ink7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11" Type="http://schemas.openxmlformats.org/officeDocument/2006/relationships/customXml" Target="../ink/ink721.xml"/><Relationship Id="rId24" Type="http://schemas.openxmlformats.org/officeDocument/2006/relationships/image" Target="../media/image789.png"/><Relationship Id="rId32" Type="http://schemas.openxmlformats.org/officeDocument/2006/relationships/image" Target="../media/image793.png"/><Relationship Id="rId37" Type="http://schemas.openxmlformats.org/officeDocument/2006/relationships/customXml" Target="../ink/ink734.xml"/><Relationship Id="rId5" Type="http://schemas.openxmlformats.org/officeDocument/2006/relationships/customXml" Target="../ink/ink718.xml"/><Relationship Id="rId15" Type="http://schemas.openxmlformats.org/officeDocument/2006/relationships/customXml" Target="../ink/ink723.xml"/><Relationship Id="rId23" Type="http://schemas.openxmlformats.org/officeDocument/2006/relationships/customXml" Target="../ink/ink727.xml"/><Relationship Id="rId28" Type="http://schemas.openxmlformats.org/officeDocument/2006/relationships/image" Target="../media/image791.png"/><Relationship Id="rId36" Type="http://schemas.openxmlformats.org/officeDocument/2006/relationships/image" Target="../media/image795.png"/><Relationship Id="rId10" Type="http://schemas.openxmlformats.org/officeDocument/2006/relationships/image" Target="../media/image782.png"/><Relationship Id="rId19" Type="http://schemas.openxmlformats.org/officeDocument/2006/relationships/customXml" Target="../ink/ink725.xml"/><Relationship Id="rId31" Type="http://schemas.openxmlformats.org/officeDocument/2006/relationships/customXml" Target="../ink/ink731.xml"/><Relationship Id="rId4" Type="http://schemas.openxmlformats.org/officeDocument/2006/relationships/image" Target="../media/image779.png"/><Relationship Id="rId9" Type="http://schemas.openxmlformats.org/officeDocument/2006/relationships/customXml" Target="../ink/ink720.xml"/><Relationship Id="rId14" Type="http://schemas.openxmlformats.org/officeDocument/2006/relationships/image" Target="../media/image784.png"/><Relationship Id="rId22" Type="http://schemas.openxmlformats.org/officeDocument/2006/relationships/image" Target="../media/image788.png"/><Relationship Id="rId27" Type="http://schemas.openxmlformats.org/officeDocument/2006/relationships/customXml" Target="../ink/ink729.xml"/><Relationship Id="rId30" Type="http://schemas.openxmlformats.org/officeDocument/2006/relationships/image" Target="../media/image792.png"/><Relationship Id="rId35" Type="http://schemas.openxmlformats.org/officeDocument/2006/relationships/customXml" Target="../ink/ink733.xml"/><Relationship Id="rId8" Type="http://schemas.openxmlformats.org/officeDocument/2006/relationships/image" Target="../media/image781.png"/><Relationship Id="rId3" Type="http://schemas.openxmlformats.org/officeDocument/2006/relationships/image" Target="../media/image2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799.png"/><Relationship Id="rId4" Type="http://schemas.openxmlformats.org/officeDocument/2006/relationships/image" Target="../media/image79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6.png"/><Relationship Id="rId3" Type="http://schemas.openxmlformats.org/officeDocument/2006/relationships/image" Target="../media/image801.png"/><Relationship Id="rId7" Type="http://schemas.openxmlformats.org/officeDocument/2006/relationships/image" Target="../media/image8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4.png"/><Relationship Id="rId5" Type="http://schemas.openxmlformats.org/officeDocument/2006/relationships/image" Target="../media/image803.png"/><Relationship Id="rId4" Type="http://schemas.openxmlformats.org/officeDocument/2006/relationships/image" Target="../media/image8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4.xml"/><Relationship Id="rId13" Type="http://schemas.openxmlformats.org/officeDocument/2006/relationships/image" Target="../media/image116.png"/><Relationship Id="rId18" Type="http://schemas.openxmlformats.org/officeDocument/2006/relationships/customXml" Target="../ink/ink119.xml"/><Relationship Id="rId3" Type="http://schemas.openxmlformats.org/officeDocument/2006/relationships/image" Target="../media/image111.png"/><Relationship Id="rId21" Type="http://schemas.openxmlformats.org/officeDocument/2006/relationships/image" Target="../media/image120.png"/><Relationship Id="rId7" Type="http://schemas.openxmlformats.org/officeDocument/2006/relationships/image" Target="../media/image113.png"/><Relationship Id="rId12" Type="http://schemas.openxmlformats.org/officeDocument/2006/relationships/customXml" Target="../ink/ink116.xml"/><Relationship Id="rId17" Type="http://schemas.openxmlformats.org/officeDocument/2006/relationships/image" Target="../media/image118.png"/><Relationship Id="rId2" Type="http://schemas.openxmlformats.org/officeDocument/2006/relationships/customXml" Target="../ink/ink111.xml"/><Relationship Id="rId16" Type="http://schemas.openxmlformats.org/officeDocument/2006/relationships/customXml" Target="../ink/ink118.xml"/><Relationship Id="rId20" Type="http://schemas.openxmlformats.org/officeDocument/2006/relationships/customXml" Target="../ink/ink1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3.xml"/><Relationship Id="rId11" Type="http://schemas.openxmlformats.org/officeDocument/2006/relationships/image" Target="../media/image115.pn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10" Type="http://schemas.openxmlformats.org/officeDocument/2006/relationships/customXml" Target="../ink/ink115.xml"/><Relationship Id="rId19" Type="http://schemas.openxmlformats.org/officeDocument/2006/relationships/image" Target="../media/image119.png"/><Relationship Id="rId4" Type="http://schemas.openxmlformats.org/officeDocument/2006/relationships/customXml" Target="../ink/ink112.xml"/><Relationship Id="rId9" Type="http://schemas.openxmlformats.org/officeDocument/2006/relationships/image" Target="../media/image114.png"/><Relationship Id="rId14" Type="http://schemas.openxmlformats.org/officeDocument/2006/relationships/customXml" Target="../ink/ink11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9" Type="http://schemas.openxmlformats.org/officeDocument/2006/relationships/image" Target="../media/image140.png"/><Relationship Id="rId21" Type="http://schemas.openxmlformats.org/officeDocument/2006/relationships/image" Target="../media/image131.png"/><Relationship Id="rId34" Type="http://schemas.openxmlformats.org/officeDocument/2006/relationships/customXml" Target="../ink/ink135.xml"/><Relationship Id="rId42" Type="http://schemas.openxmlformats.org/officeDocument/2006/relationships/customXml" Target="../ink/ink139.xml"/><Relationship Id="rId47" Type="http://schemas.openxmlformats.org/officeDocument/2006/relationships/image" Target="../media/image144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26.xml"/><Relationship Id="rId29" Type="http://schemas.openxmlformats.org/officeDocument/2006/relationships/image" Target="../media/image135.png"/><Relationship Id="rId11" Type="http://schemas.openxmlformats.org/officeDocument/2006/relationships/image" Target="../media/image126.png"/><Relationship Id="rId24" Type="http://schemas.openxmlformats.org/officeDocument/2006/relationships/customXml" Target="../ink/ink130.xml"/><Relationship Id="rId32" Type="http://schemas.openxmlformats.org/officeDocument/2006/relationships/customXml" Target="../ink/ink134.xml"/><Relationship Id="rId37" Type="http://schemas.openxmlformats.org/officeDocument/2006/relationships/image" Target="../media/image139.png"/><Relationship Id="rId40" Type="http://schemas.openxmlformats.org/officeDocument/2006/relationships/customXml" Target="../ink/ink138.xml"/><Relationship Id="rId45" Type="http://schemas.openxmlformats.org/officeDocument/2006/relationships/image" Target="../media/image143.png"/><Relationship Id="rId5" Type="http://schemas.openxmlformats.org/officeDocument/2006/relationships/image" Target="../media/image123.png"/><Relationship Id="rId15" Type="http://schemas.openxmlformats.org/officeDocument/2006/relationships/image" Target="../media/image128.png"/><Relationship Id="rId23" Type="http://schemas.openxmlformats.org/officeDocument/2006/relationships/image" Target="../media/image132.png"/><Relationship Id="rId28" Type="http://schemas.openxmlformats.org/officeDocument/2006/relationships/customXml" Target="../ink/ink132.xml"/><Relationship Id="rId36" Type="http://schemas.openxmlformats.org/officeDocument/2006/relationships/customXml" Target="../ink/ink136.xml"/><Relationship Id="rId49" Type="http://schemas.openxmlformats.org/officeDocument/2006/relationships/image" Target="../media/image145.png"/><Relationship Id="rId10" Type="http://schemas.openxmlformats.org/officeDocument/2006/relationships/customXml" Target="../ink/ink123.xml"/><Relationship Id="rId19" Type="http://schemas.openxmlformats.org/officeDocument/2006/relationships/image" Target="../media/image130.png"/><Relationship Id="rId31" Type="http://schemas.openxmlformats.org/officeDocument/2006/relationships/image" Target="../media/image136.png"/><Relationship Id="rId44" Type="http://schemas.openxmlformats.org/officeDocument/2006/relationships/customXml" Target="../ink/ink140.xml"/><Relationship Id="rId4" Type="http://schemas.openxmlformats.org/officeDocument/2006/relationships/image" Target="../media/image122.png"/><Relationship Id="rId9" Type="http://schemas.openxmlformats.org/officeDocument/2006/relationships/image" Target="../media/image125.png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134.png"/><Relationship Id="rId30" Type="http://schemas.openxmlformats.org/officeDocument/2006/relationships/customXml" Target="../ink/ink133.xml"/><Relationship Id="rId35" Type="http://schemas.openxmlformats.org/officeDocument/2006/relationships/image" Target="../media/image138.png"/><Relationship Id="rId43" Type="http://schemas.openxmlformats.org/officeDocument/2006/relationships/image" Target="../media/image142.png"/><Relationship Id="rId48" Type="http://schemas.openxmlformats.org/officeDocument/2006/relationships/customXml" Target="../ink/ink142.xml"/><Relationship Id="rId8" Type="http://schemas.openxmlformats.org/officeDocument/2006/relationships/customXml" Target="../ink/ink122.xml"/><Relationship Id="rId3" Type="http://schemas.openxmlformats.org/officeDocument/2006/relationships/image" Target="../media/image121.png"/><Relationship Id="rId12" Type="http://schemas.openxmlformats.org/officeDocument/2006/relationships/customXml" Target="../ink/ink124.xml"/><Relationship Id="rId17" Type="http://schemas.openxmlformats.org/officeDocument/2006/relationships/image" Target="../media/image129.png"/><Relationship Id="rId25" Type="http://schemas.openxmlformats.org/officeDocument/2006/relationships/image" Target="../media/image133.png"/><Relationship Id="rId33" Type="http://schemas.openxmlformats.org/officeDocument/2006/relationships/image" Target="../media/image137.png"/><Relationship Id="rId38" Type="http://schemas.openxmlformats.org/officeDocument/2006/relationships/customXml" Target="../ink/ink137.xml"/><Relationship Id="rId46" Type="http://schemas.openxmlformats.org/officeDocument/2006/relationships/customXml" Target="../ink/ink141.xml"/><Relationship Id="rId20" Type="http://schemas.openxmlformats.org/officeDocument/2006/relationships/customXml" Target="../ink/ink128.xml"/><Relationship Id="rId41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3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5.xml"/><Relationship Id="rId21" Type="http://schemas.openxmlformats.org/officeDocument/2006/relationships/image" Target="../media/image157.png"/><Relationship Id="rId42" Type="http://schemas.openxmlformats.org/officeDocument/2006/relationships/customXml" Target="../ink/ink163.xml"/><Relationship Id="rId47" Type="http://schemas.openxmlformats.org/officeDocument/2006/relationships/image" Target="../media/image170.png"/><Relationship Id="rId63" Type="http://schemas.openxmlformats.org/officeDocument/2006/relationships/image" Target="../media/image178.png"/><Relationship Id="rId68" Type="http://schemas.openxmlformats.org/officeDocument/2006/relationships/customXml" Target="../ink/ink176.xml"/><Relationship Id="rId84" Type="http://schemas.openxmlformats.org/officeDocument/2006/relationships/customXml" Target="../ink/ink184.xml"/><Relationship Id="rId89" Type="http://schemas.openxmlformats.org/officeDocument/2006/relationships/image" Target="../media/image191.png"/><Relationship Id="rId16" Type="http://schemas.openxmlformats.org/officeDocument/2006/relationships/customXml" Target="../ink/ink150.xml"/><Relationship Id="rId11" Type="http://schemas.openxmlformats.org/officeDocument/2006/relationships/image" Target="../media/image152.png"/><Relationship Id="rId32" Type="http://schemas.openxmlformats.org/officeDocument/2006/relationships/customXml" Target="../ink/ink158.xml"/><Relationship Id="rId37" Type="http://schemas.openxmlformats.org/officeDocument/2006/relationships/image" Target="../media/image165.png"/><Relationship Id="rId53" Type="http://schemas.openxmlformats.org/officeDocument/2006/relationships/image" Target="../media/image173.png"/><Relationship Id="rId58" Type="http://schemas.openxmlformats.org/officeDocument/2006/relationships/customXml" Target="../ink/ink171.xml"/><Relationship Id="rId74" Type="http://schemas.openxmlformats.org/officeDocument/2006/relationships/customXml" Target="../ink/ink179.xml"/><Relationship Id="rId79" Type="http://schemas.openxmlformats.org/officeDocument/2006/relationships/image" Target="../media/image186.png"/><Relationship Id="rId5" Type="http://schemas.openxmlformats.org/officeDocument/2006/relationships/image" Target="../media/image149.png"/><Relationship Id="rId90" Type="http://schemas.openxmlformats.org/officeDocument/2006/relationships/customXml" Target="../ink/ink187.xml"/><Relationship Id="rId22" Type="http://schemas.openxmlformats.org/officeDocument/2006/relationships/customXml" Target="../ink/ink153.xml"/><Relationship Id="rId27" Type="http://schemas.openxmlformats.org/officeDocument/2006/relationships/image" Target="../media/image160.png"/><Relationship Id="rId43" Type="http://schemas.openxmlformats.org/officeDocument/2006/relationships/image" Target="../media/image168.png"/><Relationship Id="rId48" Type="http://schemas.openxmlformats.org/officeDocument/2006/relationships/customXml" Target="../ink/ink166.xml"/><Relationship Id="rId64" Type="http://schemas.openxmlformats.org/officeDocument/2006/relationships/customXml" Target="../ink/ink174.xml"/><Relationship Id="rId69" Type="http://schemas.openxmlformats.org/officeDocument/2006/relationships/image" Target="../media/image181.png"/><Relationship Id="rId8" Type="http://schemas.openxmlformats.org/officeDocument/2006/relationships/customXml" Target="../ink/ink146.xml"/><Relationship Id="rId51" Type="http://schemas.openxmlformats.org/officeDocument/2006/relationships/image" Target="../media/image172.png"/><Relationship Id="rId72" Type="http://schemas.openxmlformats.org/officeDocument/2006/relationships/customXml" Target="../ink/ink178.xml"/><Relationship Id="rId80" Type="http://schemas.openxmlformats.org/officeDocument/2006/relationships/customXml" Target="../ink/ink182.xml"/><Relationship Id="rId85" Type="http://schemas.openxmlformats.org/officeDocument/2006/relationships/image" Target="../media/image189.png"/><Relationship Id="rId93" Type="http://schemas.openxmlformats.org/officeDocument/2006/relationships/image" Target="../media/image193.png"/><Relationship Id="rId3" Type="http://schemas.openxmlformats.org/officeDocument/2006/relationships/image" Target="../media/image148.png"/><Relationship Id="rId12" Type="http://schemas.openxmlformats.org/officeDocument/2006/relationships/customXml" Target="../ink/ink148.xml"/><Relationship Id="rId17" Type="http://schemas.openxmlformats.org/officeDocument/2006/relationships/image" Target="../media/image155.png"/><Relationship Id="rId25" Type="http://schemas.openxmlformats.org/officeDocument/2006/relationships/image" Target="../media/image159.png"/><Relationship Id="rId33" Type="http://schemas.openxmlformats.org/officeDocument/2006/relationships/image" Target="../media/image163.png"/><Relationship Id="rId38" Type="http://schemas.openxmlformats.org/officeDocument/2006/relationships/customXml" Target="../ink/ink161.xml"/><Relationship Id="rId46" Type="http://schemas.openxmlformats.org/officeDocument/2006/relationships/customXml" Target="../ink/ink165.xml"/><Relationship Id="rId59" Type="http://schemas.openxmlformats.org/officeDocument/2006/relationships/image" Target="../media/image176.png"/><Relationship Id="rId67" Type="http://schemas.openxmlformats.org/officeDocument/2006/relationships/image" Target="../media/image180.png"/><Relationship Id="rId20" Type="http://schemas.openxmlformats.org/officeDocument/2006/relationships/customXml" Target="../ink/ink152.xml"/><Relationship Id="rId41" Type="http://schemas.openxmlformats.org/officeDocument/2006/relationships/image" Target="../media/image167.png"/><Relationship Id="rId54" Type="http://schemas.openxmlformats.org/officeDocument/2006/relationships/customXml" Target="../ink/ink169.xml"/><Relationship Id="rId62" Type="http://schemas.openxmlformats.org/officeDocument/2006/relationships/customXml" Target="../ink/ink173.xml"/><Relationship Id="rId70" Type="http://schemas.openxmlformats.org/officeDocument/2006/relationships/customXml" Target="../ink/ink177.xml"/><Relationship Id="rId75" Type="http://schemas.openxmlformats.org/officeDocument/2006/relationships/image" Target="../media/image184.png"/><Relationship Id="rId83" Type="http://schemas.openxmlformats.org/officeDocument/2006/relationships/image" Target="../media/image188.png"/><Relationship Id="rId88" Type="http://schemas.openxmlformats.org/officeDocument/2006/relationships/customXml" Target="../ink/ink186.xml"/><Relationship Id="rId91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5.xml"/><Relationship Id="rId15" Type="http://schemas.openxmlformats.org/officeDocument/2006/relationships/image" Target="../media/image154.png"/><Relationship Id="rId23" Type="http://schemas.openxmlformats.org/officeDocument/2006/relationships/image" Target="../media/image158.png"/><Relationship Id="rId28" Type="http://schemas.openxmlformats.org/officeDocument/2006/relationships/customXml" Target="../ink/ink156.xml"/><Relationship Id="rId36" Type="http://schemas.openxmlformats.org/officeDocument/2006/relationships/customXml" Target="../ink/ink160.xml"/><Relationship Id="rId49" Type="http://schemas.openxmlformats.org/officeDocument/2006/relationships/image" Target="../media/image171.png"/><Relationship Id="rId57" Type="http://schemas.openxmlformats.org/officeDocument/2006/relationships/image" Target="../media/image175.png"/><Relationship Id="rId10" Type="http://schemas.openxmlformats.org/officeDocument/2006/relationships/customXml" Target="../ink/ink147.xml"/><Relationship Id="rId31" Type="http://schemas.openxmlformats.org/officeDocument/2006/relationships/image" Target="../media/image162.png"/><Relationship Id="rId44" Type="http://schemas.openxmlformats.org/officeDocument/2006/relationships/customXml" Target="../ink/ink164.xml"/><Relationship Id="rId52" Type="http://schemas.openxmlformats.org/officeDocument/2006/relationships/customXml" Target="../ink/ink168.xml"/><Relationship Id="rId60" Type="http://schemas.openxmlformats.org/officeDocument/2006/relationships/customXml" Target="../ink/ink172.xml"/><Relationship Id="rId65" Type="http://schemas.openxmlformats.org/officeDocument/2006/relationships/image" Target="../media/image179.png"/><Relationship Id="rId73" Type="http://schemas.openxmlformats.org/officeDocument/2006/relationships/image" Target="../media/image183.png"/><Relationship Id="rId78" Type="http://schemas.openxmlformats.org/officeDocument/2006/relationships/customXml" Target="../ink/ink181.xml"/><Relationship Id="rId81" Type="http://schemas.openxmlformats.org/officeDocument/2006/relationships/image" Target="../media/image187.png"/><Relationship Id="rId86" Type="http://schemas.openxmlformats.org/officeDocument/2006/relationships/customXml" Target="../ink/ink185.xml"/><Relationship Id="rId4" Type="http://schemas.openxmlformats.org/officeDocument/2006/relationships/customXml" Target="../ink/ink144.xml"/><Relationship Id="rId9" Type="http://schemas.openxmlformats.org/officeDocument/2006/relationships/image" Target="../media/image151.png"/><Relationship Id="rId13" Type="http://schemas.openxmlformats.org/officeDocument/2006/relationships/image" Target="../media/image153.png"/><Relationship Id="rId18" Type="http://schemas.openxmlformats.org/officeDocument/2006/relationships/customXml" Target="../ink/ink151.xml"/><Relationship Id="rId39" Type="http://schemas.openxmlformats.org/officeDocument/2006/relationships/image" Target="../media/image166.png"/><Relationship Id="rId34" Type="http://schemas.openxmlformats.org/officeDocument/2006/relationships/customXml" Target="../ink/ink159.xml"/><Relationship Id="rId50" Type="http://schemas.openxmlformats.org/officeDocument/2006/relationships/customXml" Target="../ink/ink167.xml"/><Relationship Id="rId55" Type="http://schemas.openxmlformats.org/officeDocument/2006/relationships/image" Target="../media/image174.png"/><Relationship Id="rId76" Type="http://schemas.openxmlformats.org/officeDocument/2006/relationships/customXml" Target="../ink/ink180.xml"/><Relationship Id="rId7" Type="http://schemas.openxmlformats.org/officeDocument/2006/relationships/image" Target="../media/image150.png"/><Relationship Id="rId71" Type="http://schemas.openxmlformats.org/officeDocument/2006/relationships/image" Target="../media/image182.png"/><Relationship Id="rId92" Type="http://schemas.openxmlformats.org/officeDocument/2006/relationships/customXml" Target="../ink/ink188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61.png"/><Relationship Id="rId24" Type="http://schemas.openxmlformats.org/officeDocument/2006/relationships/customXml" Target="../ink/ink154.xml"/><Relationship Id="rId40" Type="http://schemas.openxmlformats.org/officeDocument/2006/relationships/customXml" Target="../ink/ink162.xml"/><Relationship Id="rId45" Type="http://schemas.openxmlformats.org/officeDocument/2006/relationships/image" Target="../media/image169.png"/><Relationship Id="rId66" Type="http://schemas.openxmlformats.org/officeDocument/2006/relationships/customXml" Target="../ink/ink175.xml"/><Relationship Id="rId87" Type="http://schemas.openxmlformats.org/officeDocument/2006/relationships/image" Target="../media/image190.png"/><Relationship Id="rId61" Type="http://schemas.openxmlformats.org/officeDocument/2006/relationships/image" Target="../media/image177.png"/><Relationship Id="rId82" Type="http://schemas.openxmlformats.org/officeDocument/2006/relationships/customXml" Target="../ink/ink183.xml"/><Relationship Id="rId19" Type="http://schemas.openxmlformats.org/officeDocument/2006/relationships/image" Target="../media/image156.png"/><Relationship Id="rId14" Type="http://schemas.openxmlformats.org/officeDocument/2006/relationships/customXml" Target="../ink/ink149.xml"/><Relationship Id="rId30" Type="http://schemas.openxmlformats.org/officeDocument/2006/relationships/customXml" Target="../ink/ink157.xml"/><Relationship Id="rId35" Type="http://schemas.openxmlformats.org/officeDocument/2006/relationships/image" Target="../media/image164.png"/><Relationship Id="rId56" Type="http://schemas.openxmlformats.org/officeDocument/2006/relationships/customXml" Target="../ink/ink170.xml"/><Relationship Id="rId77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0.xml"/><Relationship Id="rId21" Type="http://schemas.openxmlformats.org/officeDocument/2006/relationships/image" Target="../media/image204.png"/><Relationship Id="rId42" Type="http://schemas.openxmlformats.org/officeDocument/2006/relationships/customXml" Target="../ink/ink208.xml"/><Relationship Id="rId47" Type="http://schemas.openxmlformats.org/officeDocument/2006/relationships/image" Target="../media/image217.png"/><Relationship Id="rId63" Type="http://schemas.openxmlformats.org/officeDocument/2006/relationships/image" Target="../media/image225.png"/><Relationship Id="rId68" Type="http://schemas.openxmlformats.org/officeDocument/2006/relationships/customXml" Target="../ink/ink221.xml"/><Relationship Id="rId16" Type="http://schemas.openxmlformats.org/officeDocument/2006/relationships/customXml" Target="../ink/ink195.xml"/><Relationship Id="rId11" Type="http://schemas.openxmlformats.org/officeDocument/2006/relationships/image" Target="../media/image199.png"/><Relationship Id="rId24" Type="http://schemas.openxmlformats.org/officeDocument/2006/relationships/customXml" Target="../ink/ink199.xml"/><Relationship Id="rId32" Type="http://schemas.openxmlformats.org/officeDocument/2006/relationships/customXml" Target="../ink/ink203.xml"/><Relationship Id="rId37" Type="http://schemas.openxmlformats.org/officeDocument/2006/relationships/image" Target="../media/image212.png"/><Relationship Id="rId40" Type="http://schemas.openxmlformats.org/officeDocument/2006/relationships/customXml" Target="../ink/ink207.xml"/><Relationship Id="rId45" Type="http://schemas.openxmlformats.org/officeDocument/2006/relationships/image" Target="../media/image216.png"/><Relationship Id="rId53" Type="http://schemas.openxmlformats.org/officeDocument/2006/relationships/image" Target="../media/image220.png"/><Relationship Id="rId58" Type="http://schemas.openxmlformats.org/officeDocument/2006/relationships/customXml" Target="../ink/ink216.xml"/><Relationship Id="rId66" Type="http://schemas.openxmlformats.org/officeDocument/2006/relationships/customXml" Target="../ink/ink220.xml"/><Relationship Id="rId74" Type="http://schemas.openxmlformats.org/officeDocument/2006/relationships/customXml" Target="../ink/ink224.xml"/><Relationship Id="rId5" Type="http://schemas.openxmlformats.org/officeDocument/2006/relationships/image" Target="../media/image196.png"/><Relationship Id="rId61" Type="http://schemas.openxmlformats.org/officeDocument/2006/relationships/image" Target="../media/image224.png"/><Relationship Id="rId19" Type="http://schemas.openxmlformats.org/officeDocument/2006/relationships/image" Target="../media/image203.png"/><Relationship Id="rId14" Type="http://schemas.openxmlformats.org/officeDocument/2006/relationships/customXml" Target="../ink/ink194.xml"/><Relationship Id="rId22" Type="http://schemas.openxmlformats.org/officeDocument/2006/relationships/customXml" Target="../ink/ink198.xml"/><Relationship Id="rId27" Type="http://schemas.openxmlformats.org/officeDocument/2006/relationships/image" Target="../media/image207.png"/><Relationship Id="rId30" Type="http://schemas.openxmlformats.org/officeDocument/2006/relationships/customXml" Target="../ink/ink202.xml"/><Relationship Id="rId35" Type="http://schemas.openxmlformats.org/officeDocument/2006/relationships/image" Target="../media/image211.png"/><Relationship Id="rId43" Type="http://schemas.openxmlformats.org/officeDocument/2006/relationships/image" Target="../media/image215.png"/><Relationship Id="rId48" Type="http://schemas.openxmlformats.org/officeDocument/2006/relationships/customXml" Target="../ink/ink211.xml"/><Relationship Id="rId56" Type="http://schemas.openxmlformats.org/officeDocument/2006/relationships/customXml" Target="../ink/ink215.xml"/><Relationship Id="rId64" Type="http://schemas.openxmlformats.org/officeDocument/2006/relationships/customXml" Target="../ink/ink219.xml"/><Relationship Id="rId69" Type="http://schemas.openxmlformats.org/officeDocument/2006/relationships/image" Target="../media/image228.png"/><Relationship Id="rId77" Type="http://schemas.openxmlformats.org/officeDocument/2006/relationships/image" Target="../media/image232.png"/><Relationship Id="rId8" Type="http://schemas.openxmlformats.org/officeDocument/2006/relationships/customXml" Target="../ink/ink191.xml"/><Relationship Id="rId51" Type="http://schemas.openxmlformats.org/officeDocument/2006/relationships/image" Target="../media/image219.png"/><Relationship Id="rId72" Type="http://schemas.openxmlformats.org/officeDocument/2006/relationships/customXml" Target="../ink/ink223.xml"/><Relationship Id="rId3" Type="http://schemas.openxmlformats.org/officeDocument/2006/relationships/image" Target="../media/image195.png"/><Relationship Id="rId12" Type="http://schemas.openxmlformats.org/officeDocument/2006/relationships/customXml" Target="../ink/ink193.xml"/><Relationship Id="rId17" Type="http://schemas.openxmlformats.org/officeDocument/2006/relationships/image" Target="../media/image202.png"/><Relationship Id="rId25" Type="http://schemas.openxmlformats.org/officeDocument/2006/relationships/image" Target="../media/image206.png"/><Relationship Id="rId33" Type="http://schemas.openxmlformats.org/officeDocument/2006/relationships/image" Target="../media/image210.png"/><Relationship Id="rId38" Type="http://schemas.openxmlformats.org/officeDocument/2006/relationships/customXml" Target="../ink/ink206.xml"/><Relationship Id="rId46" Type="http://schemas.openxmlformats.org/officeDocument/2006/relationships/customXml" Target="../ink/ink210.xml"/><Relationship Id="rId59" Type="http://schemas.openxmlformats.org/officeDocument/2006/relationships/image" Target="../media/image223.png"/><Relationship Id="rId67" Type="http://schemas.openxmlformats.org/officeDocument/2006/relationships/image" Target="../media/image227.png"/><Relationship Id="rId20" Type="http://schemas.openxmlformats.org/officeDocument/2006/relationships/customXml" Target="../ink/ink197.xml"/><Relationship Id="rId41" Type="http://schemas.openxmlformats.org/officeDocument/2006/relationships/image" Target="../media/image214.png"/><Relationship Id="rId54" Type="http://schemas.openxmlformats.org/officeDocument/2006/relationships/customXml" Target="../ink/ink214.xml"/><Relationship Id="rId62" Type="http://schemas.openxmlformats.org/officeDocument/2006/relationships/customXml" Target="../ink/ink218.xml"/><Relationship Id="rId70" Type="http://schemas.openxmlformats.org/officeDocument/2006/relationships/customXml" Target="../ink/ink222.xml"/><Relationship Id="rId75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.xml"/><Relationship Id="rId15" Type="http://schemas.openxmlformats.org/officeDocument/2006/relationships/image" Target="../media/image201.png"/><Relationship Id="rId23" Type="http://schemas.openxmlformats.org/officeDocument/2006/relationships/image" Target="../media/image205.png"/><Relationship Id="rId28" Type="http://schemas.openxmlformats.org/officeDocument/2006/relationships/customXml" Target="../ink/ink201.xml"/><Relationship Id="rId36" Type="http://schemas.openxmlformats.org/officeDocument/2006/relationships/customXml" Target="../ink/ink205.xml"/><Relationship Id="rId49" Type="http://schemas.openxmlformats.org/officeDocument/2006/relationships/image" Target="../media/image218.png"/><Relationship Id="rId57" Type="http://schemas.openxmlformats.org/officeDocument/2006/relationships/image" Target="../media/image222.png"/><Relationship Id="rId10" Type="http://schemas.openxmlformats.org/officeDocument/2006/relationships/customXml" Target="../ink/ink192.xml"/><Relationship Id="rId31" Type="http://schemas.openxmlformats.org/officeDocument/2006/relationships/image" Target="../media/image209.png"/><Relationship Id="rId44" Type="http://schemas.openxmlformats.org/officeDocument/2006/relationships/customXml" Target="../ink/ink209.xml"/><Relationship Id="rId52" Type="http://schemas.openxmlformats.org/officeDocument/2006/relationships/customXml" Target="../ink/ink213.xml"/><Relationship Id="rId60" Type="http://schemas.openxmlformats.org/officeDocument/2006/relationships/customXml" Target="../ink/ink217.xml"/><Relationship Id="rId65" Type="http://schemas.openxmlformats.org/officeDocument/2006/relationships/image" Target="../media/image226.png"/><Relationship Id="rId73" Type="http://schemas.openxmlformats.org/officeDocument/2006/relationships/image" Target="../media/image230.png"/><Relationship Id="rId4" Type="http://schemas.openxmlformats.org/officeDocument/2006/relationships/customXml" Target="../ink/ink189.xml"/><Relationship Id="rId9" Type="http://schemas.openxmlformats.org/officeDocument/2006/relationships/image" Target="../media/image198.png"/><Relationship Id="rId13" Type="http://schemas.openxmlformats.org/officeDocument/2006/relationships/image" Target="../media/image200.png"/><Relationship Id="rId18" Type="http://schemas.openxmlformats.org/officeDocument/2006/relationships/customXml" Target="../ink/ink196.xml"/><Relationship Id="rId39" Type="http://schemas.openxmlformats.org/officeDocument/2006/relationships/image" Target="../media/image213.png"/><Relationship Id="rId34" Type="http://schemas.openxmlformats.org/officeDocument/2006/relationships/customXml" Target="../ink/ink204.xml"/><Relationship Id="rId50" Type="http://schemas.openxmlformats.org/officeDocument/2006/relationships/customXml" Target="../ink/ink212.xml"/><Relationship Id="rId55" Type="http://schemas.openxmlformats.org/officeDocument/2006/relationships/image" Target="../media/image221.png"/><Relationship Id="rId76" Type="http://schemas.openxmlformats.org/officeDocument/2006/relationships/customXml" Target="../ink/ink225.xml"/><Relationship Id="rId7" Type="http://schemas.openxmlformats.org/officeDocument/2006/relationships/image" Target="../media/image197.png"/><Relationship Id="rId71" Type="http://schemas.openxmlformats.org/officeDocument/2006/relationships/image" Target="../media/image229.png"/><Relationship Id="rId2" Type="http://schemas.openxmlformats.org/officeDocument/2006/relationships/image" Target="../media/image194.png"/><Relationship Id="rId29" Type="http://schemas.openxmlformats.org/officeDocument/2006/relationships/image" Target="../media/image2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customXml" Target="../ink/ink226.xml"/><Relationship Id="rId7" Type="http://schemas.openxmlformats.org/officeDocument/2006/relationships/customXml" Target="../ink/ink228.xml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customXml" Target="../ink/ink227.xml"/><Relationship Id="rId4" Type="http://schemas.openxmlformats.org/officeDocument/2006/relationships/image" Target="../media/image2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773D-A6D7-09D3-BC8D-914B69C92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Week 4 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732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95EB04-D596-10EF-F4E4-9E6CDD74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16"/>
          <a:stretch>
            <a:fillRect/>
          </a:stretch>
        </p:blipFill>
        <p:spPr>
          <a:xfrm>
            <a:off x="34506" y="253582"/>
            <a:ext cx="6642341" cy="3071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3EBA5-2A3A-F2CE-E7DB-CE653C21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9" r="6584"/>
          <a:stretch>
            <a:fillRect/>
          </a:stretch>
        </p:blipFill>
        <p:spPr>
          <a:xfrm>
            <a:off x="6307081" y="322088"/>
            <a:ext cx="5897691" cy="3002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63915-6E75-5739-7A49-2645449C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106" y="2865566"/>
            <a:ext cx="7772400" cy="370150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E8CFD87-4505-5CC2-5656-A13BBE275866}"/>
              </a:ext>
            </a:extLst>
          </p:cNvPr>
          <p:cNvGrpSpPr/>
          <p:nvPr/>
        </p:nvGrpSpPr>
        <p:grpSpPr>
          <a:xfrm>
            <a:off x="871186" y="2519966"/>
            <a:ext cx="1604520" cy="609480"/>
            <a:chOff x="871186" y="2519966"/>
            <a:chExt cx="160452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B7F223E-CCD9-72E6-6B3A-73DD2EABEC98}"/>
                    </a:ext>
                  </a:extLst>
                </p14:cNvPr>
                <p14:cNvContentPartPr/>
                <p14:nvPr/>
              </p14:nvContentPartPr>
              <p14:xfrm>
                <a:off x="871186" y="2643086"/>
                <a:ext cx="1475640" cy="404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B7F223E-CCD9-72E6-6B3A-73DD2EABEC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0386" y="2632646"/>
                  <a:ext cx="14968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CA8A11A-7C34-0711-0399-0108EC5822BD}"/>
                    </a:ext>
                  </a:extLst>
                </p14:cNvPr>
                <p14:cNvContentPartPr/>
                <p14:nvPr/>
              </p14:nvContentPartPr>
              <p14:xfrm>
                <a:off x="2346106" y="2519966"/>
                <a:ext cx="129600" cy="609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CA8A11A-7C34-0711-0399-0108EC582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35666" y="2509526"/>
                  <a:ext cx="1508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C65633-6A56-0692-4BC2-C57EFECCAF37}"/>
                    </a:ext>
                  </a:extLst>
                </p14:cNvPr>
                <p14:cNvContentPartPr/>
                <p14:nvPr/>
              </p14:nvContentPartPr>
              <p14:xfrm>
                <a:off x="1604506" y="2568206"/>
                <a:ext cx="78120" cy="54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C65633-6A56-0692-4BC2-C57EFECCAF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93706" y="2557406"/>
                  <a:ext cx="9936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640C1C-E3D6-B172-9C3A-4FDA430F2934}"/>
                    </a:ext>
                  </a:extLst>
                </p14:cNvPr>
                <p14:cNvContentPartPr/>
                <p14:nvPr/>
              </p14:nvContentPartPr>
              <p14:xfrm>
                <a:off x="1923466" y="2848286"/>
                <a:ext cx="52200" cy="4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640C1C-E3D6-B172-9C3A-4FDA430F29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13026" y="2837846"/>
                  <a:ext cx="73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8F3093-0205-F06F-3FDF-199C808CF1A8}"/>
                    </a:ext>
                  </a:extLst>
                </p14:cNvPr>
                <p14:cNvContentPartPr/>
                <p14:nvPr/>
              </p14:nvContentPartPr>
              <p14:xfrm>
                <a:off x="2061706" y="2848286"/>
                <a:ext cx="104040" cy="3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8F3093-0205-F06F-3FDF-199C808CF1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50906" y="2837846"/>
                  <a:ext cx="12528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A0699EE-97A6-4326-2A6A-A4733E5885A1}"/>
                  </a:ext>
                </a:extLst>
              </p14:cNvPr>
              <p14:cNvContentPartPr/>
              <p14:nvPr/>
            </p14:nvContentPartPr>
            <p14:xfrm>
              <a:off x="3342946" y="726086"/>
              <a:ext cx="582120" cy="470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A0699EE-97A6-4326-2A6A-A4733E5885A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28906" y="711686"/>
                <a:ext cx="61056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3A16B67-69FD-F7D5-382A-AE93666E2954}"/>
                  </a:ext>
                </a:extLst>
              </p14:cNvPr>
              <p14:cNvContentPartPr/>
              <p14:nvPr/>
            </p14:nvContentPartPr>
            <p14:xfrm>
              <a:off x="2613586" y="782606"/>
              <a:ext cx="353880" cy="1183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3A16B67-69FD-F7D5-382A-AE93666E29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99546" y="768566"/>
                <a:ext cx="382320" cy="12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2393662-1135-E7CA-ECEB-7DF118BD4530}"/>
                  </a:ext>
                </a:extLst>
              </p14:cNvPr>
              <p14:cNvContentPartPr/>
              <p14:nvPr/>
            </p14:nvContentPartPr>
            <p14:xfrm>
              <a:off x="8394106" y="1384166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2393662-1135-E7CA-ECEB-7DF118BD45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87986" y="1378046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3B3809F-0592-E211-3BD1-EC0AF76C29A6}"/>
              </a:ext>
            </a:extLst>
          </p:cNvPr>
          <p:cNvGrpSpPr/>
          <p:nvPr/>
        </p:nvGrpSpPr>
        <p:grpSpPr>
          <a:xfrm>
            <a:off x="7107826" y="898886"/>
            <a:ext cx="259200" cy="842040"/>
            <a:chOff x="7107826" y="898886"/>
            <a:chExt cx="259200" cy="84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3A0A6A-E844-0877-6EA9-209C7206D475}"/>
                    </a:ext>
                  </a:extLst>
                </p14:cNvPr>
                <p14:cNvContentPartPr/>
                <p14:nvPr/>
              </p14:nvContentPartPr>
              <p14:xfrm>
                <a:off x="7116466" y="898886"/>
                <a:ext cx="233280" cy="80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3A0A6A-E844-0877-6EA9-209C7206D4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02426" y="884486"/>
                  <a:ext cx="26172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7261D6-D9D0-ABF8-419D-26DBC3E4BF94}"/>
                    </a:ext>
                  </a:extLst>
                </p14:cNvPr>
                <p14:cNvContentPartPr/>
                <p14:nvPr/>
              </p14:nvContentPartPr>
              <p14:xfrm>
                <a:off x="7107826" y="905726"/>
                <a:ext cx="216000" cy="835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7261D6-D9D0-ABF8-419D-26DBC3E4BF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93786" y="891326"/>
                  <a:ext cx="24444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7635757-9412-F8C1-0751-7F8FE52397B5}"/>
                    </a:ext>
                  </a:extLst>
                </p14:cNvPr>
                <p14:cNvContentPartPr/>
                <p14:nvPr/>
              </p14:nvContentPartPr>
              <p14:xfrm>
                <a:off x="7151026" y="898886"/>
                <a:ext cx="216000" cy="793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7635757-9412-F8C1-0751-7F8FE52397B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36986" y="884486"/>
                  <a:ext cx="244440" cy="82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81C8E3A-15EB-ED6F-09CB-C0A0A6905D15}"/>
              </a:ext>
            </a:extLst>
          </p:cNvPr>
          <p:cNvGrpSpPr/>
          <p:nvPr/>
        </p:nvGrpSpPr>
        <p:grpSpPr>
          <a:xfrm>
            <a:off x="5921266" y="2437886"/>
            <a:ext cx="867600" cy="301320"/>
            <a:chOff x="5921266" y="2437886"/>
            <a:chExt cx="8676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6C45D5-507D-8B30-DA76-DFE226C7E860}"/>
                    </a:ext>
                  </a:extLst>
                </p14:cNvPr>
                <p14:cNvContentPartPr/>
                <p14:nvPr/>
              </p14:nvContentPartPr>
              <p14:xfrm>
                <a:off x="6098746" y="2553806"/>
                <a:ext cx="530280" cy="34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6C45D5-507D-8B30-DA76-DFE226C7E8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84346" y="2539766"/>
                  <a:ext cx="558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EDCAE0-A48C-C86C-4358-7DEFE14825AE}"/>
                    </a:ext>
                  </a:extLst>
                </p14:cNvPr>
                <p14:cNvContentPartPr/>
                <p14:nvPr/>
              </p14:nvContentPartPr>
              <p14:xfrm>
                <a:off x="6417706" y="2526806"/>
                <a:ext cx="371160" cy="171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EDCAE0-A48C-C86C-4358-7DEFE14825A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03666" y="2512766"/>
                  <a:ext cx="399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FE7EE98-F1EB-64CE-FED8-7B2CF62EA48B}"/>
                    </a:ext>
                  </a:extLst>
                </p14:cNvPr>
                <p14:cNvContentPartPr/>
                <p14:nvPr/>
              </p14:nvContentPartPr>
              <p14:xfrm>
                <a:off x="5921266" y="2437886"/>
                <a:ext cx="177840" cy="301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FE7EE98-F1EB-64CE-FED8-7B2CF62EA4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07226" y="2423486"/>
                  <a:ext cx="20628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5B3755F-185D-F74C-E727-6BE4E4FD60FE}"/>
              </a:ext>
            </a:extLst>
          </p:cNvPr>
          <p:cNvGrpSpPr/>
          <p:nvPr/>
        </p:nvGrpSpPr>
        <p:grpSpPr>
          <a:xfrm>
            <a:off x="3224866" y="559766"/>
            <a:ext cx="795960" cy="681120"/>
            <a:chOff x="3224866" y="559766"/>
            <a:chExt cx="79596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3AAE4B8-406A-5177-ED11-8893DAFF5CF4}"/>
                    </a:ext>
                  </a:extLst>
                </p14:cNvPr>
                <p14:cNvContentPartPr/>
                <p14:nvPr/>
              </p14:nvContentPartPr>
              <p14:xfrm>
                <a:off x="3864586" y="755246"/>
                <a:ext cx="34920" cy="34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3AAE4B8-406A-5177-ED11-8893DAFF5C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50186" y="740846"/>
                  <a:ext cx="63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F3DCF8-CC51-41E9-82B1-0533474CEE6D}"/>
                    </a:ext>
                  </a:extLst>
                </p14:cNvPr>
                <p14:cNvContentPartPr/>
                <p14:nvPr/>
              </p14:nvContentPartPr>
              <p14:xfrm>
                <a:off x="3224866" y="559766"/>
                <a:ext cx="795960" cy="681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F3DCF8-CC51-41E9-82B1-0533474CEE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10826" y="545726"/>
                  <a:ext cx="824400" cy="70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6DD751-BB6E-A4DD-C9FA-9A6DCCAAE02E}"/>
              </a:ext>
            </a:extLst>
          </p:cNvPr>
          <p:cNvGrpSpPr/>
          <p:nvPr/>
        </p:nvGrpSpPr>
        <p:grpSpPr>
          <a:xfrm>
            <a:off x="500026" y="823286"/>
            <a:ext cx="328320" cy="671400"/>
            <a:chOff x="500026" y="823286"/>
            <a:chExt cx="32832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1C63FD-A8D9-4775-EC53-1DB0CCE727D7}"/>
                    </a:ext>
                  </a:extLst>
                </p14:cNvPr>
                <p14:cNvContentPartPr/>
                <p14:nvPr/>
              </p14:nvContentPartPr>
              <p14:xfrm>
                <a:off x="538546" y="919406"/>
                <a:ext cx="272520" cy="34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1C63FD-A8D9-4775-EC53-1DB0CCE727D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4146" y="905006"/>
                  <a:ext cx="300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BC6C37B-A933-BFFF-CAE5-8E5BF8B92A21}"/>
                    </a:ext>
                  </a:extLst>
                </p14:cNvPr>
                <p14:cNvContentPartPr/>
                <p14:nvPr/>
              </p14:nvContentPartPr>
              <p14:xfrm>
                <a:off x="612346" y="823286"/>
                <a:ext cx="164160" cy="267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BC6C37B-A933-BFFF-CAE5-8E5BF8B92A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7946" y="809246"/>
                  <a:ext cx="192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18205ED-C74C-CC43-DF4F-706897806A05}"/>
                    </a:ext>
                  </a:extLst>
                </p14:cNvPr>
                <p14:cNvContentPartPr/>
                <p14:nvPr/>
              </p14:nvContentPartPr>
              <p14:xfrm>
                <a:off x="500026" y="1309286"/>
                <a:ext cx="285120" cy="34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18205ED-C74C-CC43-DF4F-706897806A0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5986" y="1295246"/>
                  <a:ext cx="313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B881228-016B-C161-0C0F-BB14D44EEE42}"/>
                    </a:ext>
                  </a:extLst>
                </p14:cNvPr>
                <p14:cNvContentPartPr/>
                <p14:nvPr/>
              </p14:nvContentPartPr>
              <p14:xfrm>
                <a:off x="629626" y="1247726"/>
                <a:ext cx="198720" cy="246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B881228-016B-C161-0C0F-BB14D44EEE4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5226" y="1233326"/>
                  <a:ext cx="22716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40CC79-D1FB-9936-5DE4-7D9AD9393900}"/>
              </a:ext>
            </a:extLst>
          </p:cNvPr>
          <p:cNvGrpSpPr/>
          <p:nvPr/>
        </p:nvGrpSpPr>
        <p:grpSpPr>
          <a:xfrm>
            <a:off x="543226" y="1794926"/>
            <a:ext cx="302400" cy="588240"/>
            <a:chOff x="543226" y="1794926"/>
            <a:chExt cx="302400" cy="58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238985-B419-85B9-B98D-32C8DDB21F5A}"/>
                    </a:ext>
                  </a:extLst>
                </p14:cNvPr>
                <p14:cNvContentPartPr/>
                <p14:nvPr/>
              </p14:nvContentPartPr>
              <p14:xfrm>
                <a:off x="681466" y="1821926"/>
                <a:ext cx="129600" cy="2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238985-B419-85B9-B98D-32C8DDB21F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7066" y="1807886"/>
                  <a:ext cx="158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975272-9A72-46DF-4261-784CD5A37CD1}"/>
                    </a:ext>
                  </a:extLst>
                </p14:cNvPr>
                <p14:cNvContentPartPr/>
                <p14:nvPr/>
              </p14:nvContentPartPr>
              <p14:xfrm>
                <a:off x="827986" y="1794926"/>
                <a:ext cx="17640" cy="143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975272-9A72-46DF-4261-784CD5A37CD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3586" y="1780886"/>
                  <a:ext cx="46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C8E5D-D0C9-2510-7517-1DFE7C5CFAC2}"/>
                    </a:ext>
                  </a:extLst>
                </p14:cNvPr>
                <p14:cNvContentPartPr/>
                <p14:nvPr/>
              </p14:nvContentPartPr>
              <p14:xfrm>
                <a:off x="620986" y="2102726"/>
                <a:ext cx="146880" cy="27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C8E5D-D0C9-2510-7517-1DFE7C5CFA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6586" y="2088686"/>
                  <a:ext cx="175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9C04219-5A44-C47C-6342-263B9BF9110F}"/>
                    </a:ext>
                  </a:extLst>
                </p14:cNvPr>
                <p14:cNvContentPartPr/>
                <p14:nvPr/>
              </p14:nvContentPartPr>
              <p14:xfrm>
                <a:off x="758866" y="2061686"/>
                <a:ext cx="34920" cy="10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9C04219-5A44-C47C-6342-263B9BF9110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4826" y="2047286"/>
                  <a:ext cx="63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C2B9FD0-71CE-021F-3698-CE5DC7A44CE7}"/>
                    </a:ext>
                  </a:extLst>
                </p14:cNvPr>
                <p14:cNvContentPartPr/>
                <p14:nvPr/>
              </p14:nvContentPartPr>
              <p14:xfrm>
                <a:off x="543226" y="2335286"/>
                <a:ext cx="146880" cy="20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2B9FD0-71CE-021F-3698-CE5DC7A44CE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9186" y="2321246"/>
                  <a:ext cx="175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B5D72D0-2FED-A2FD-6755-247618E68F81}"/>
                    </a:ext>
                  </a:extLst>
                </p14:cNvPr>
                <p14:cNvContentPartPr/>
                <p14:nvPr/>
              </p14:nvContentPartPr>
              <p14:xfrm>
                <a:off x="758866" y="2273726"/>
                <a:ext cx="34920" cy="10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B5D72D0-2FED-A2FD-6755-247618E68F8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4826" y="2259686"/>
                  <a:ext cx="633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1ADA811-16EA-48C2-2AF8-3804CFC937BD}"/>
              </a:ext>
            </a:extLst>
          </p:cNvPr>
          <p:cNvGrpSpPr/>
          <p:nvPr/>
        </p:nvGrpSpPr>
        <p:grpSpPr>
          <a:xfrm>
            <a:off x="543226" y="2526806"/>
            <a:ext cx="250560" cy="102960"/>
            <a:chOff x="543226" y="2526806"/>
            <a:chExt cx="25056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EBA2D6-DE7F-700D-92AA-C928C491AA20}"/>
                    </a:ext>
                  </a:extLst>
                </p14:cNvPr>
                <p14:cNvContentPartPr/>
                <p14:nvPr/>
              </p14:nvContentPartPr>
              <p14:xfrm>
                <a:off x="543226" y="2554166"/>
                <a:ext cx="181440" cy="34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EBA2D6-DE7F-700D-92AA-C928C491AA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9186" y="2539766"/>
                  <a:ext cx="209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E1AD26F-E085-46BE-73BA-53CBB9D9FCD0}"/>
                    </a:ext>
                  </a:extLst>
                </p14:cNvPr>
                <p14:cNvContentPartPr/>
                <p14:nvPr/>
              </p14:nvContentPartPr>
              <p14:xfrm>
                <a:off x="750226" y="2526806"/>
                <a:ext cx="43560" cy="10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E1AD26F-E085-46BE-73BA-53CBB9D9FCD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6186" y="2512766"/>
                  <a:ext cx="720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7EF379A-50AB-BA0C-D1CA-D38ED335FA86}"/>
              </a:ext>
            </a:extLst>
          </p:cNvPr>
          <p:cNvGrpSpPr/>
          <p:nvPr/>
        </p:nvGrpSpPr>
        <p:grpSpPr>
          <a:xfrm>
            <a:off x="439906" y="2807246"/>
            <a:ext cx="333000" cy="116640"/>
            <a:chOff x="439906" y="2807246"/>
            <a:chExt cx="33300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8DE9BD4-57FA-90C7-0DAF-D039875CED26}"/>
                    </a:ext>
                  </a:extLst>
                </p14:cNvPr>
                <p14:cNvContentPartPr/>
                <p14:nvPr/>
              </p14:nvContentPartPr>
              <p14:xfrm>
                <a:off x="439906" y="2807246"/>
                <a:ext cx="181440" cy="48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8DE9BD4-57FA-90C7-0DAF-D039875CED2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5506" y="2792846"/>
                  <a:ext cx="209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F237D52-43D7-0C07-F1BB-995788B1E749}"/>
                    </a:ext>
                  </a:extLst>
                </p14:cNvPr>
                <p14:cNvContentPartPr/>
                <p14:nvPr/>
              </p14:nvContentPartPr>
              <p14:xfrm>
                <a:off x="664186" y="2807246"/>
                <a:ext cx="108720" cy="11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F237D52-43D7-0C07-F1BB-995788B1E74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9786" y="2792846"/>
                  <a:ext cx="13716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FFA219D-0674-CC76-3BD5-6F13ADA55E6D}"/>
                  </a:ext>
                </a:extLst>
              </p14:cNvPr>
              <p14:cNvContentPartPr/>
              <p14:nvPr/>
            </p14:nvContentPartPr>
            <p14:xfrm>
              <a:off x="11171146" y="2225846"/>
              <a:ext cx="117360" cy="161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FFA219D-0674-CC76-3BD5-6F13ADA55E6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156746" y="2211806"/>
                <a:ext cx="1458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678494D-4F9F-59E2-C5F1-0080115A4474}"/>
                  </a:ext>
                </a:extLst>
              </p14:cNvPr>
              <p14:cNvContentPartPr/>
              <p14:nvPr/>
            </p14:nvContentPartPr>
            <p14:xfrm>
              <a:off x="2459146" y="3320246"/>
              <a:ext cx="1127520" cy="914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678494D-4F9F-59E2-C5F1-0080115A447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45106" y="3306206"/>
                <a:ext cx="1155960" cy="9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90027F0-4203-D101-70D5-611686911DC8}"/>
              </a:ext>
            </a:extLst>
          </p:cNvPr>
          <p:cNvGrpSpPr/>
          <p:nvPr/>
        </p:nvGrpSpPr>
        <p:grpSpPr>
          <a:xfrm>
            <a:off x="2751826" y="5227886"/>
            <a:ext cx="1587600" cy="1366200"/>
            <a:chOff x="2751826" y="5227886"/>
            <a:chExt cx="1587600" cy="13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5BC8453-E0F0-C19A-1B2A-F506EBD772DA}"/>
                    </a:ext>
                  </a:extLst>
                </p14:cNvPr>
                <p14:cNvContentPartPr/>
                <p14:nvPr/>
              </p14:nvContentPartPr>
              <p14:xfrm>
                <a:off x="3044866" y="5283686"/>
                <a:ext cx="100080" cy="50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5BC8453-E0F0-C19A-1B2A-F506EBD772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30826" y="5269286"/>
                  <a:ext cx="1285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1BEDFE-58BF-BDE4-FC2A-107F9E03392D}"/>
                    </a:ext>
                  </a:extLst>
                </p14:cNvPr>
                <p14:cNvContentPartPr/>
                <p14:nvPr/>
              </p14:nvContentPartPr>
              <p14:xfrm>
                <a:off x="3036226" y="5227886"/>
                <a:ext cx="207360" cy="254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1BEDFE-58BF-BDE4-FC2A-107F9E0339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025786" y="5217446"/>
                  <a:ext cx="228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695B6FE-E187-CBB8-94B5-04AB4BB2F65E}"/>
                    </a:ext>
                  </a:extLst>
                </p14:cNvPr>
                <p14:cNvContentPartPr/>
                <p14:nvPr/>
              </p14:nvContentPartPr>
              <p14:xfrm>
                <a:off x="2924266" y="6035726"/>
                <a:ext cx="104040" cy="178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695B6FE-E187-CBB8-94B5-04AB4BB2F6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13466" y="6024926"/>
                  <a:ext cx="125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0B100E1-29E9-2B20-5C9C-77779C932D11}"/>
                    </a:ext>
                  </a:extLst>
                </p14:cNvPr>
                <p14:cNvContentPartPr/>
                <p14:nvPr/>
              </p14:nvContentPartPr>
              <p14:xfrm>
                <a:off x="3079426" y="6056246"/>
                <a:ext cx="129600" cy="185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0B100E1-29E9-2B20-5C9C-77779C932D1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68986" y="6045446"/>
                  <a:ext cx="150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47AC024-3391-F117-FBEF-B522F42529FE}"/>
                    </a:ext>
                  </a:extLst>
                </p14:cNvPr>
                <p14:cNvContentPartPr/>
                <p14:nvPr/>
              </p14:nvContentPartPr>
              <p14:xfrm>
                <a:off x="3191746" y="6052646"/>
                <a:ext cx="371160" cy="195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47AC024-3391-F117-FBEF-B522F42529F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80946" y="6041846"/>
                  <a:ext cx="392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B80897B-64F6-C4D3-F936-ACCA1CCD62A4}"/>
                    </a:ext>
                  </a:extLst>
                </p14:cNvPr>
                <p14:cNvContentPartPr/>
                <p14:nvPr/>
              </p14:nvContentPartPr>
              <p14:xfrm>
                <a:off x="3571186" y="6097286"/>
                <a:ext cx="9000" cy="7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B80897B-64F6-C4D3-F936-ACCA1CCD62A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60386" y="6086846"/>
                  <a:ext cx="30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4606F7-FDFF-9FE7-2072-BBBC0DB2A60E}"/>
                    </a:ext>
                  </a:extLst>
                </p14:cNvPr>
                <p14:cNvContentPartPr/>
                <p14:nvPr/>
              </p14:nvContentPartPr>
              <p14:xfrm>
                <a:off x="3648946" y="6117806"/>
                <a:ext cx="190080" cy="85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4606F7-FDFF-9FE7-2072-BBBC0DB2A60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38146" y="6107366"/>
                  <a:ext cx="211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6E62F62-7AA7-02B7-CB57-E2F7FE539C03}"/>
                    </a:ext>
                  </a:extLst>
                </p14:cNvPr>
                <p14:cNvContentPartPr/>
                <p14:nvPr/>
              </p14:nvContentPartPr>
              <p14:xfrm>
                <a:off x="3812746" y="6104126"/>
                <a:ext cx="280800" cy="489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6E62F62-7AA7-02B7-CB57-E2F7FE539C0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01946" y="6093686"/>
                  <a:ext cx="3020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A8C31C9-0F5F-93B8-A0C3-D62AC4B828BF}"/>
                    </a:ext>
                  </a:extLst>
                </p14:cNvPr>
                <p14:cNvContentPartPr/>
                <p14:nvPr/>
              </p14:nvContentPartPr>
              <p14:xfrm>
                <a:off x="2751826" y="5789846"/>
                <a:ext cx="1587600" cy="684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A8C31C9-0F5F-93B8-A0C3-D62AC4B828B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41026" y="5779046"/>
                  <a:ext cx="1608840" cy="70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8E77918-967D-424E-5C1B-CDA743127DB5}"/>
                  </a:ext>
                </a:extLst>
              </p14:cNvPr>
              <p14:cNvContentPartPr/>
              <p14:nvPr/>
            </p14:nvContentPartPr>
            <p14:xfrm>
              <a:off x="8479426" y="4886606"/>
              <a:ext cx="302400" cy="892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8E77918-967D-424E-5C1B-CDA743127DB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465386" y="4872566"/>
                <a:ext cx="330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7C0D1E0-3533-9A2E-F1B4-DEA7E33156D1}"/>
                  </a:ext>
                </a:extLst>
              </p14:cNvPr>
              <p14:cNvContentPartPr/>
              <p14:nvPr/>
            </p14:nvContentPartPr>
            <p14:xfrm>
              <a:off x="8445226" y="5153366"/>
              <a:ext cx="302400" cy="96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7C0D1E0-3533-9A2E-F1B4-DEA7E33156D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430826" y="5139326"/>
                <a:ext cx="3308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4ED624-2D7B-AD8B-1FB7-4578B75B9EEE}"/>
                  </a:ext>
                </a:extLst>
              </p14:cNvPr>
              <p14:cNvContentPartPr/>
              <p14:nvPr/>
            </p14:nvContentPartPr>
            <p14:xfrm>
              <a:off x="8479426" y="4565126"/>
              <a:ext cx="302400" cy="123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4ED624-2D7B-AD8B-1FB7-4578B75B9EE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465386" y="4551086"/>
                <a:ext cx="330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6257E38-BB76-A1F3-AC37-85F47FF1FE09}"/>
                  </a:ext>
                </a:extLst>
              </p14:cNvPr>
              <p14:cNvContentPartPr/>
              <p14:nvPr/>
            </p14:nvContentPartPr>
            <p14:xfrm>
              <a:off x="8453866" y="4202966"/>
              <a:ext cx="328320" cy="82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6257E38-BB76-A1F3-AC37-85F47FF1FE0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439466" y="4188566"/>
                <a:ext cx="3567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8BD1E7A-C2B6-6EE5-E139-E880BCC32828}"/>
                  </a:ext>
                </a:extLst>
              </p14:cNvPr>
              <p14:cNvContentPartPr/>
              <p14:nvPr/>
            </p14:nvContentPartPr>
            <p14:xfrm>
              <a:off x="6728386" y="3188486"/>
              <a:ext cx="2909160" cy="1001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8BD1E7A-C2B6-6EE5-E139-E880BCC3282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714346" y="3174446"/>
                <a:ext cx="2937600" cy="103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F345596-46C2-1E96-8E77-D812925B3AB3}"/>
              </a:ext>
            </a:extLst>
          </p:cNvPr>
          <p:cNvGrpSpPr/>
          <p:nvPr/>
        </p:nvGrpSpPr>
        <p:grpSpPr>
          <a:xfrm>
            <a:off x="8997106" y="750566"/>
            <a:ext cx="1208160" cy="798480"/>
            <a:chOff x="8997106" y="750566"/>
            <a:chExt cx="1208160" cy="79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AEE613A-676C-DA77-AE4F-87255F13D8AC}"/>
                    </a:ext>
                  </a:extLst>
                </p14:cNvPr>
                <p14:cNvContentPartPr/>
                <p14:nvPr/>
              </p14:nvContentPartPr>
              <p14:xfrm>
                <a:off x="8997106" y="1117766"/>
                <a:ext cx="241920" cy="14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AEE613A-676C-DA77-AE4F-87255F13D8A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83066" y="1103366"/>
                  <a:ext cx="270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D418E9-70BA-4ABC-FF33-54A8B56D7668}"/>
                    </a:ext>
                  </a:extLst>
                </p14:cNvPr>
                <p14:cNvContentPartPr/>
                <p14:nvPr/>
              </p14:nvContentPartPr>
              <p14:xfrm>
                <a:off x="9005746" y="1499006"/>
                <a:ext cx="448920" cy="5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D418E9-70BA-4ABC-FF33-54A8B56D766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991706" y="1484606"/>
                  <a:ext cx="477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94F89F9-3565-D78C-B918-132EEE4022BB}"/>
                    </a:ext>
                  </a:extLst>
                </p14:cNvPr>
                <p14:cNvContentPartPr/>
                <p14:nvPr/>
              </p14:nvContentPartPr>
              <p14:xfrm>
                <a:off x="9578866" y="750566"/>
                <a:ext cx="626400" cy="689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94F89F9-3565-D78C-B918-132EEE4022B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564826" y="736526"/>
                  <a:ext cx="654840" cy="71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62C0C22-6BD4-641F-BD16-53174A7624E4}"/>
                  </a:ext>
                </a:extLst>
              </p14:cNvPr>
              <p14:cNvContentPartPr/>
              <p14:nvPr/>
            </p14:nvContentPartPr>
            <p14:xfrm>
              <a:off x="7116466" y="3796166"/>
              <a:ext cx="1674720" cy="124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62C0C22-6BD4-641F-BD16-53174A7624E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102426" y="3781766"/>
                <a:ext cx="170316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22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33EC06-8AE9-255E-D6A9-6810BC74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3299"/>
            <a:ext cx="7772400" cy="33514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C1DF36C-B3C0-DD73-9A3A-17B7906A725D}"/>
                  </a:ext>
                </a:extLst>
              </p14:cNvPr>
              <p14:cNvContentPartPr/>
              <p14:nvPr/>
            </p14:nvContentPartPr>
            <p14:xfrm>
              <a:off x="4787626" y="1712846"/>
              <a:ext cx="2579760" cy="3605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1DF36C-B3C0-DD73-9A3A-17B7906A72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3226" y="1698446"/>
                <a:ext cx="2608200" cy="36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224DFC-DE66-2A75-8D3E-C66C91A3750B}"/>
                  </a:ext>
                </a:extLst>
              </p14:cNvPr>
              <p14:cNvContentPartPr/>
              <p14:nvPr/>
            </p14:nvContentPartPr>
            <p14:xfrm>
              <a:off x="5839906" y="2588366"/>
              <a:ext cx="104040" cy="82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224DFC-DE66-2A75-8D3E-C66C91A375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5506" y="2574326"/>
                <a:ext cx="1324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3F13F6-5626-687A-6BF6-716A31171911}"/>
                  </a:ext>
                </a:extLst>
              </p14:cNvPr>
              <p14:cNvContentPartPr/>
              <p14:nvPr/>
            </p14:nvContentPartPr>
            <p14:xfrm>
              <a:off x="5909026" y="2534006"/>
              <a:ext cx="824760" cy="58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3F13F6-5626-687A-6BF6-716A311719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4626" y="2519606"/>
                <a:ext cx="85320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27465C-E43E-EEF0-D69B-69CD14800F6A}"/>
                  </a:ext>
                </a:extLst>
              </p14:cNvPr>
              <p14:cNvContentPartPr/>
              <p14:nvPr/>
            </p14:nvContentPartPr>
            <p14:xfrm>
              <a:off x="5684746" y="3689606"/>
              <a:ext cx="681840" cy="219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27465C-E43E-EEF0-D69B-69CD14800F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0346" y="3675206"/>
                <a:ext cx="71028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A9A2AA8-FF18-12F1-3874-0FC22BB47280}"/>
              </a:ext>
            </a:extLst>
          </p:cNvPr>
          <p:cNvGrpSpPr/>
          <p:nvPr/>
        </p:nvGrpSpPr>
        <p:grpSpPr>
          <a:xfrm>
            <a:off x="5943586" y="3248606"/>
            <a:ext cx="819720" cy="379800"/>
            <a:chOff x="5943586" y="3248606"/>
            <a:chExt cx="81972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919C8A-76C5-3561-A1F2-A57C43AA32CF}"/>
                    </a:ext>
                  </a:extLst>
                </p14:cNvPr>
                <p14:cNvContentPartPr/>
                <p14:nvPr/>
              </p14:nvContentPartPr>
              <p14:xfrm>
                <a:off x="5943586" y="3248606"/>
                <a:ext cx="819720" cy="27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919C8A-76C5-3561-A1F2-A57C43AA32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29186" y="3234566"/>
                  <a:ext cx="848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0B0D70C-0304-01E9-9BC3-4419EDFB5C0C}"/>
                    </a:ext>
                  </a:extLst>
                </p14:cNvPr>
                <p14:cNvContentPartPr/>
                <p14:nvPr/>
              </p14:nvContentPartPr>
              <p14:xfrm>
                <a:off x="6512746" y="3429686"/>
                <a:ext cx="224640" cy="198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0B0D70C-0304-01E9-9BC3-4419EDFB5C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98706" y="3415646"/>
                  <a:ext cx="25308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6072D5-CCB9-76CB-98AE-C38B13D74AE6}"/>
                  </a:ext>
                </a:extLst>
              </p14:cNvPr>
              <p14:cNvContentPartPr/>
              <p14:nvPr/>
            </p14:nvContentPartPr>
            <p14:xfrm>
              <a:off x="5710666" y="4394126"/>
              <a:ext cx="664560" cy="232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6072D5-CCB9-76CB-98AE-C38B13D74AE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96266" y="4380086"/>
                <a:ext cx="693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628F681-BC03-8633-60C4-6586EF1EEC88}"/>
                  </a:ext>
                </a:extLst>
              </p14:cNvPr>
              <p14:cNvContentPartPr/>
              <p14:nvPr/>
            </p14:nvContentPartPr>
            <p14:xfrm>
              <a:off x="5702026" y="3765206"/>
              <a:ext cx="91440" cy="48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628F681-BC03-8633-60C4-6586EF1EEC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87626" y="3750806"/>
                <a:ext cx="11988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7D3B15B-468E-34CB-D875-04102C03B0D2}"/>
              </a:ext>
            </a:extLst>
          </p:cNvPr>
          <p:cNvGrpSpPr/>
          <p:nvPr/>
        </p:nvGrpSpPr>
        <p:grpSpPr>
          <a:xfrm>
            <a:off x="5115226" y="2523206"/>
            <a:ext cx="1277280" cy="462600"/>
            <a:chOff x="5115226" y="2523206"/>
            <a:chExt cx="12772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AEB62AF-03B6-2298-17ED-7F6022260F36}"/>
                    </a:ext>
                  </a:extLst>
                </p14:cNvPr>
                <p14:cNvContentPartPr/>
                <p14:nvPr/>
              </p14:nvContentPartPr>
              <p14:xfrm>
                <a:off x="5865826" y="2523206"/>
                <a:ext cx="526680" cy="18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AEB62AF-03B6-2298-17ED-7F6022260F3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51426" y="2508806"/>
                  <a:ext cx="555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4B0275-8F36-1E5E-BABC-55D065B4C06D}"/>
                    </a:ext>
                  </a:extLst>
                </p14:cNvPr>
                <p14:cNvContentPartPr/>
                <p14:nvPr/>
              </p14:nvContentPartPr>
              <p14:xfrm>
                <a:off x="5115226" y="2944046"/>
                <a:ext cx="655920" cy="41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4B0275-8F36-1E5E-BABC-55D065B4C0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01186" y="2929646"/>
                  <a:ext cx="68436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93664D3-94C6-AE28-B025-EA26ED60F22C}"/>
                  </a:ext>
                </a:extLst>
              </p14:cNvPr>
              <p14:cNvContentPartPr/>
              <p14:nvPr/>
            </p14:nvContentPartPr>
            <p14:xfrm>
              <a:off x="5097946" y="3648926"/>
              <a:ext cx="612720" cy="3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93664D3-94C6-AE28-B025-EA26ED60F22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83906" y="3634526"/>
                <a:ext cx="64116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A9372-A9B0-FB3A-0232-A02593365DCD}"/>
              </a:ext>
            </a:extLst>
          </p:cNvPr>
          <p:cNvGrpSpPr/>
          <p:nvPr/>
        </p:nvGrpSpPr>
        <p:grpSpPr>
          <a:xfrm>
            <a:off x="4174906" y="4668086"/>
            <a:ext cx="1458000" cy="962280"/>
            <a:chOff x="4174906" y="4668086"/>
            <a:chExt cx="1458000" cy="9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8B25F0E-3C6E-F9D3-0A43-581496880351}"/>
                    </a:ext>
                  </a:extLst>
                </p14:cNvPr>
                <p14:cNvContentPartPr/>
                <p14:nvPr/>
              </p14:nvContentPartPr>
              <p14:xfrm>
                <a:off x="4372906" y="5092166"/>
                <a:ext cx="35280" cy="404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8B25F0E-3C6E-F9D3-0A43-5814968803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62466" y="5081366"/>
                  <a:ext cx="56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F4D56CE-8602-B158-AD0B-8B1C35C9877D}"/>
                    </a:ext>
                  </a:extLst>
                </p14:cNvPr>
                <p14:cNvContentPartPr/>
                <p14:nvPr/>
              </p14:nvContentPartPr>
              <p14:xfrm>
                <a:off x="4355986" y="4828286"/>
                <a:ext cx="121680" cy="802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F4D56CE-8602-B158-AD0B-8B1C35C987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45546" y="4817486"/>
                  <a:ext cx="142920" cy="8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487D25-8CBE-4755-D6C7-BCAEC23E589A}"/>
                    </a:ext>
                  </a:extLst>
                </p14:cNvPr>
                <p14:cNvContentPartPr/>
                <p14:nvPr/>
              </p14:nvContentPartPr>
              <p14:xfrm>
                <a:off x="4174906" y="4839086"/>
                <a:ext cx="500760" cy="328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487D25-8CBE-4755-D6C7-BCAEC23E58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64466" y="4828286"/>
                  <a:ext cx="5220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1DD8026-DA36-920C-95AD-1594F9242CBF}"/>
                    </a:ext>
                  </a:extLst>
                </p14:cNvPr>
                <p14:cNvContentPartPr/>
                <p14:nvPr/>
              </p14:nvContentPartPr>
              <p14:xfrm>
                <a:off x="5054746" y="4668086"/>
                <a:ext cx="578160" cy="32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1DD8026-DA36-920C-95AD-1594F9242C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40706" y="4654046"/>
                  <a:ext cx="6066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9407C9-4C70-0DA2-4CAE-8E32E0B0835A}"/>
              </a:ext>
            </a:extLst>
          </p:cNvPr>
          <p:cNvGrpSpPr/>
          <p:nvPr/>
        </p:nvGrpSpPr>
        <p:grpSpPr>
          <a:xfrm>
            <a:off x="7797946" y="4161566"/>
            <a:ext cx="1846440" cy="486000"/>
            <a:chOff x="7797946" y="4161566"/>
            <a:chExt cx="18464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F22538-3396-81C3-D860-FB903A2FF5DA}"/>
                    </a:ext>
                  </a:extLst>
                </p14:cNvPr>
                <p14:cNvContentPartPr/>
                <p14:nvPr/>
              </p14:nvContentPartPr>
              <p14:xfrm>
                <a:off x="7797946" y="4161566"/>
                <a:ext cx="785520" cy="28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F22538-3396-81C3-D860-FB903A2FF5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83906" y="4147526"/>
                  <a:ext cx="813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2895BA-00C5-F2D1-502D-FCAE99568FED}"/>
                    </a:ext>
                  </a:extLst>
                </p14:cNvPr>
                <p14:cNvContentPartPr/>
                <p14:nvPr/>
              </p14:nvContentPartPr>
              <p14:xfrm>
                <a:off x="8997106" y="4407806"/>
                <a:ext cx="647280" cy="23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2895BA-00C5-F2D1-502D-FCAE99568FE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83066" y="4393766"/>
                  <a:ext cx="675720" cy="26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360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80117-1DFC-44F6-0F1E-5EDFDA2C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83" y="1138686"/>
            <a:ext cx="9396805" cy="50726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DDB4886-D840-2DB0-E925-6DB585ED9E9A}"/>
              </a:ext>
            </a:extLst>
          </p:cNvPr>
          <p:cNvGrpSpPr/>
          <p:nvPr/>
        </p:nvGrpSpPr>
        <p:grpSpPr>
          <a:xfrm>
            <a:off x="103306" y="4920446"/>
            <a:ext cx="3873600" cy="791280"/>
            <a:chOff x="103306" y="4920446"/>
            <a:chExt cx="3873600" cy="79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9F2809D-3DEB-A574-866E-3B447F24F96B}"/>
                    </a:ext>
                  </a:extLst>
                </p14:cNvPr>
                <p14:cNvContentPartPr/>
                <p14:nvPr/>
              </p14:nvContentPartPr>
              <p14:xfrm>
                <a:off x="103306" y="4920446"/>
                <a:ext cx="3873600" cy="322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9F2809D-3DEB-A574-866E-3B447F24F9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266" y="4906406"/>
                  <a:ext cx="39020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89E67CE-85D8-1A9F-7FF2-8D3668C7B706}"/>
                    </a:ext>
                  </a:extLst>
                </p14:cNvPr>
                <p14:cNvContentPartPr/>
                <p14:nvPr/>
              </p14:nvContentPartPr>
              <p14:xfrm>
                <a:off x="495346" y="5030606"/>
                <a:ext cx="105480" cy="520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89E67CE-85D8-1A9F-7FF2-8D3668C7B7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306" y="5016206"/>
                  <a:ext cx="1339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1EEB0B6-2825-7881-4567-B34807601949}"/>
                    </a:ext>
                  </a:extLst>
                </p14:cNvPr>
                <p14:cNvContentPartPr/>
                <p14:nvPr/>
              </p14:nvContentPartPr>
              <p14:xfrm>
                <a:off x="491386" y="5516246"/>
                <a:ext cx="302400" cy="195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1EEB0B6-2825-7881-4567-B348076019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346" y="5501846"/>
                  <a:ext cx="33084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24D409-0181-5018-B629-40F9F317DCB3}"/>
                  </a:ext>
                </a:extLst>
              </p14:cNvPr>
              <p14:cNvContentPartPr/>
              <p14:nvPr/>
            </p14:nvContentPartPr>
            <p14:xfrm>
              <a:off x="42826" y="3094166"/>
              <a:ext cx="5391720" cy="44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24D409-0181-5018-B629-40F9F317DC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786" y="3080126"/>
                <a:ext cx="542016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065361-FC36-34A8-6159-491962B0B386}"/>
                  </a:ext>
                </a:extLst>
              </p14:cNvPr>
              <p14:cNvContentPartPr/>
              <p14:nvPr/>
            </p14:nvContentPartPr>
            <p14:xfrm>
              <a:off x="525946" y="4650446"/>
              <a:ext cx="405720" cy="4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065361-FC36-34A8-6159-491962B0B3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1906" y="4636046"/>
                <a:ext cx="4341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A56FE2-A707-7F20-2D62-6DC0ED394248}"/>
                  </a:ext>
                </a:extLst>
              </p14:cNvPr>
              <p14:cNvContentPartPr/>
              <p14:nvPr/>
            </p14:nvContentPartPr>
            <p14:xfrm>
              <a:off x="853906" y="4572326"/>
              <a:ext cx="155520" cy="191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A56FE2-A707-7F20-2D62-6DC0ED3942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9506" y="4557926"/>
                <a:ext cx="183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1E7BE8-3AE5-974A-9DF2-145AC326C13B}"/>
                  </a:ext>
                </a:extLst>
              </p14:cNvPr>
              <p14:cNvContentPartPr/>
              <p14:nvPr/>
            </p14:nvContentPartPr>
            <p14:xfrm>
              <a:off x="279706" y="4229966"/>
              <a:ext cx="743040" cy="554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1E7BE8-3AE5-974A-9DF2-145AC326C1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306" y="4215566"/>
                <a:ext cx="771480" cy="58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DE51253-35F6-4462-D133-13FBF6CB84E6}"/>
              </a:ext>
            </a:extLst>
          </p:cNvPr>
          <p:cNvGrpSpPr/>
          <p:nvPr/>
        </p:nvGrpSpPr>
        <p:grpSpPr>
          <a:xfrm>
            <a:off x="505066" y="3812726"/>
            <a:ext cx="513000" cy="574920"/>
            <a:chOff x="505066" y="3812726"/>
            <a:chExt cx="51300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8016E3-1171-AF22-1BE8-B64C1EB3E03B}"/>
                    </a:ext>
                  </a:extLst>
                </p14:cNvPr>
                <p14:cNvContentPartPr/>
                <p14:nvPr/>
              </p14:nvContentPartPr>
              <p14:xfrm>
                <a:off x="603706" y="4250486"/>
                <a:ext cx="259200" cy="75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8016E3-1171-AF22-1BE8-B64C1EB3E0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9306" y="4236086"/>
                  <a:ext cx="287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9DDF47-BFC3-302B-05A2-460529F78F34}"/>
                    </a:ext>
                  </a:extLst>
                </p14:cNvPr>
                <p14:cNvContentPartPr/>
                <p14:nvPr/>
              </p14:nvContentPartPr>
              <p14:xfrm>
                <a:off x="810706" y="4188926"/>
                <a:ext cx="181440" cy="198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9DDF47-BFC3-302B-05A2-460529F78F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6306" y="4174886"/>
                  <a:ext cx="209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C61E48-9C69-6851-324A-B8C35B8BE3BE}"/>
                    </a:ext>
                  </a:extLst>
                </p14:cNvPr>
                <p14:cNvContentPartPr/>
                <p14:nvPr/>
              </p14:nvContentPartPr>
              <p14:xfrm>
                <a:off x="505066" y="3874646"/>
                <a:ext cx="452880" cy="41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C61E48-9C69-6851-324A-B8C35B8BE3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0666" y="3860246"/>
                  <a:ext cx="4813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00E402-4E8D-C64F-2B27-DED43B5C5659}"/>
                    </a:ext>
                  </a:extLst>
                </p14:cNvPr>
                <p14:cNvContentPartPr/>
                <p14:nvPr/>
              </p14:nvContentPartPr>
              <p14:xfrm>
                <a:off x="827986" y="3812726"/>
                <a:ext cx="190080" cy="137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00E402-4E8D-C64F-2B27-DED43B5C56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3586" y="3798686"/>
                  <a:ext cx="21852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3007DA-228C-A9E5-999E-BB186A3CA586}"/>
              </a:ext>
            </a:extLst>
          </p:cNvPr>
          <p:cNvGrpSpPr/>
          <p:nvPr/>
        </p:nvGrpSpPr>
        <p:grpSpPr>
          <a:xfrm>
            <a:off x="8889466" y="1920926"/>
            <a:ext cx="1095480" cy="962640"/>
            <a:chOff x="8889466" y="1920926"/>
            <a:chExt cx="1095480" cy="9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AD03092-B301-7DF9-7200-216B5461903A}"/>
                    </a:ext>
                  </a:extLst>
                </p14:cNvPr>
                <p14:cNvContentPartPr/>
                <p14:nvPr/>
              </p14:nvContentPartPr>
              <p14:xfrm>
                <a:off x="8962546" y="2286686"/>
                <a:ext cx="181440" cy="42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AD03092-B301-7DF9-7200-216B546190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52106" y="2275886"/>
                  <a:ext cx="2026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3F813D-ABD3-3821-18D2-BF21B0F63454}"/>
                    </a:ext>
                  </a:extLst>
                </p14:cNvPr>
                <p14:cNvContentPartPr/>
                <p14:nvPr/>
              </p14:nvContentPartPr>
              <p14:xfrm>
                <a:off x="9023026" y="2492606"/>
                <a:ext cx="138240" cy="14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3F813D-ABD3-3821-18D2-BF21B0F6345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12586" y="2482166"/>
                  <a:ext cx="159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C179DE-6352-21C3-149F-BA711DF72D83}"/>
                    </a:ext>
                  </a:extLst>
                </p14:cNvPr>
                <p14:cNvContentPartPr/>
                <p14:nvPr/>
              </p14:nvContentPartPr>
              <p14:xfrm>
                <a:off x="9255946" y="2335286"/>
                <a:ext cx="86760" cy="23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C179DE-6352-21C3-149F-BA711DF72D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45506" y="2324846"/>
                  <a:ext cx="108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A7277A-2253-EFC6-7BA6-E43C0B6F80E4}"/>
                    </a:ext>
                  </a:extLst>
                </p14:cNvPr>
                <p14:cNvContentPartPr/>
                <p14:nvPr/>
              </p14:nvContentPartPr>
              <p14:xfrm>
                <a:off x="9273226" y="2260046"/>
                <a:ext cx="212040" cy="232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A7277A-2253-EFC6-7BA6-E43C0B6F80E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62426" y="2249606"/>
                  <a:ext cx="233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3DD4CF7-6090-A739-5203-C9733A1ACA18}"/>
                    </a:ext>
                  </a:extLst>
                </p14:cNvPr>
                <p14:cNvContentPartPr/>
                <p14:nvPr/>
              </p14:nvContentPartPr>
              <p14:xfrm>
                <a:off x="9471586" y="2294246"/>
                <a:ext cx="138240" cy="38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3DD4CF7-6090-A739-5203-C9733A1ACA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61146" y="2283446"/>
                  <a:ext cx="159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7B5CC6-C284-C454-E426-1AE3C92295F3}"/>
                    </a:ext>
                  </a:extLst>
                </p14:cNvPr>
                <p14:cNvContentPartPr/>
                <p14:nvPr/>
              </p14:nvContentPartPr>
              <p14:xfrm>
                <a:off x="9471586" y="2568206"/>
                <a:ext cx="155520" cy="7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7B5CC6-C284-C454-E426-1AE3C92295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61146" y="2557406"/>
                  <a:ext cx="176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C29D51E-AF69-8ED0-59B8-575F2F196C64}"/>
                    </a:ext>
                  </a:extLst>
                </p14:cNvPr>
                <p14:cNvContentPartPr/>
                <p14:nvPr/>
              </p14:nvContentPartPr>
              <p14:xfrm>
                <a:off x="9480226" y="2266526"/>
                <a:ext cx="293760" cy="3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C29D51E-AF69-8ED0-59B8-575F2F196C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69786" y="2256086"/>
                  <a:ext cx="315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286F87-B918-7F95-8B5F-1D5F38F2276E}"/>
                    </a:ext>
                  </a:extLst>
                </p14:cNvPr>
                <p14:cNvContentPartPr/>
                <p14:nvPr/>
              </p14:nvContentPartPr>
              <p14:xfrm>
                <a:off x="8889466" y="1920926"/>
                <a:ext cx="1095480" cy="962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286F87-B918-7F95-8B5F-1D5F38F2276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78666" y="1910486"/>
                  <a:ext cx="1116720" cy="9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5923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D4257DC-0034-B45B-E359-FD6BE9988B51}"/>
                  </a:ext>
                </a:extLst>
              </p14:cNvPr>
              <p14:cNvContentPartPr/>
              <p14:nvPr/>
            </p14:nvContentPartPr>
            <p14:xfrm>
              <a:off x="3394507" y="1485707"/>
              <a:ext cx="1610280" cy="925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D4257DC-0034-B45B-E359-FD6BE9988B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4067" y="1474907"/>
                <a:ext cx="1631520" cy="9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07A841B-9B87-2814-FFD9-85F4D4978694}"/>
                  </a:ext>
                </a:extLst>
              </p14:cNvPr>
              <p14:cNvContentPartPr/>
              <p14:nvPr/>
            </p14:nvContentPartPr>
            <p14:xfrm>
              <a:off x="5641276" y="1718888"/>
              <a:ext cx="112680" cy="661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07A841B-9B87-2814-FFD9-85F4D49786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0836" y="1708088"/>
                <a:ext cx="1339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198E93E-A02F-D563-D43A-9DBA1DE25BE6}"/>
                  </a:ext>
                </a:extLst>
              </p14:cNvPr>
              <p14:cNvContentPartPr/>
              <p14:nvPr/>
            </p14:nvContentPartPr>
            <p14:xfrm>
              <a:off x="5860516" y="1761008"/>
              <a:ext cx="91440" cy="100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198E93E-A02F-D563-D43A-9DBA1DE25B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0076" y="1750568"/>
                <a:ext cx="1126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3F4982-0259-2CBA-E897-F307232C5A4D}"/>
                  </a:ext>
                </a:extLst>
              </p14:cNvPr>
              <p14:cNvContentPartPr/>
              <p14:nvPr/>
            </p14:nvContentPartPr>
            <p14:xfrm>
              <a:off x="5972836" y="1837688"/>
              <a:ext cx="32400" cy="38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3F4982-0259-2CBA-E897-F307232C5A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2036" y="1826888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3170B8-35EB-3583-0BE6-B35A117D495A}"/>
                  </a:ext>
                </a:extLst>
              </p14:cNvPr>
              <p14:cNvContentPartPr/>
              <p14:nvPr/>
            </p14:nvContentPartPr>
            <p14:xfrm>
              <a:off x="6074356" y="1744448"/>
              <a:ext cx="80640" cy="101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3170B8-35EB-3583-0BE6-B35A117D49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3916" y="1733648"/>
                <a:ext cx="1018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257340F-144B-05FC-BD69-FEA52C2074EC}"/>
                  </a:ext>
                </a:extLst>
              </p14:cNvPr>
              <p14:cNvContentPartPr/>
              <p14:nvPr/>
            </p14:nvContentPartPr>
            <p14:xfrm>
              <a:off x="6202876" y="1697648"/>
              <a:ext cx="69840" cy="212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257340F-144B-05FC-BD69-FEA52C2074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92076" y="1686848"/>
                <a:ext cx="910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6D1152-7D85-0C9F-BA04-676AD5669C41}"/>
                  </a:ext>
                </a:extLst>
              </p14:cNvPr>
              <p14:cNvContentPartPr/>
              <p14:nvPr/>
            </p14:nvContentPartPr>
            <p14:xfrm>
              <a:off x="5803996" y="2049368"/>
              <a:ext cx="123840" cy="9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6D1152-7D85-0C9F-BA04-676AD5669C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93556" y="2038928"/>
                <a:ext cx="1450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6B6C2AC-E587-92DE-52C1-0D8D7AD8690D}"/>
                  </a:ext>
                </a:extLst>
              </p14:cNvPr>
              <p14:cNvContentPartPr/>
              <p14:nvPr/>
            </p14:nvContentPartPr>
            <p14:xfrm>
              <a:off x="5989036" y="2096168"/>
              <a:ext cx="11160" cy="34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6B6C2AC-E587-92DE-52C1-0D8D7AD869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8236" y="2085368"/>
                <a:ext cx="324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5D36AF3-B84B-4892-8C23-3BE02DEBEE6C}"/>
                  </a:ext>
                </a:extLst>
              </p14:cNvPr>
              <p14:cNvContentPartPr/>
              <p14:nvPr/>
            </p14:nvContentPartPr>
            <p14:xfrm>
              <a:off x="6095956" y="2013368"/>
              <a:ext cx="16560" cy="11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5D36AF3-B84B-4892-8C23-3BE02DEBEE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5156" y="2002568"/>
                <a:ext cx="378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30B5D41-A244-D8C6-866B-E10F622BFF3E}"/>
                  </a:ext>
                </a:extLst>
              </p14:cNvPr>
              <p14:cNvContentPartPr/>
              <p14:nvPr/>
            </p14:nvContentPartPr>
            <p14:xfrm>
              <a:off x="6172996" y="1994288"/>
              <a:ext cx="51480" cy="114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30B5D41-A244-D8C6-866B-E10F622BFF3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62556" y="1983848"/>
                <a:ext cx="727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66833C2-C145-0A64-2935-11D91801B8D5}"/>
                  </a:ext>
                </a:extLst>
              </p14:cNvPr>
              <p14:cNvContentPartPr/>
              <p14:nvPr/>
            </p14:nvContentPartPr>
            <p14:xfrm>
              <a:off x="6192076" y="1994288"/>
              <a:ext cx="69840" cy="29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66833C2-C145-0A64-2935-11D91801B8D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81276" y="1983848"/>
                <a:ext cx="910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4350E14-C913-1A0F-5416-79AD7FFA2801}"/>
                  </a:ext>
                </a:extLst>
              </p14:cNvPr>
              <p14:cNvContentPartPr/>
              <p14:nvPr/>
            </p14:nvContentPartPr>
            <p14:xfrm>
              <a:off x="5849716" y="2316848"/>
              <a:ext cx="78120" cy="89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4350E14-C913-1A0F-5416-79AD7FFA28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39276" y="2306048"/>
                <a:ext cx="993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EE5ED6D-1F4C-60DD-C8C2-80FBFD3936DB}"/>
                  </a:ext>
                </a:extLst>
              </p14:cNvPr>
              <p14:cNvContentPartPr/>
              <p14:nvPr/>
            </p14:nvContentPartPr>
            <p14:xfrm>
              <a:off x="6021076" y="2333408"/>
              <a:ext cx="27000" cy="9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EE5ED6D-1F4C-60DD-C8C2-80FBFD3936D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10276" y="2322968"/>
                <a:ext cx="48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EDE5685-D995-40A7-980E-88561FC203F7}"/>
                  </a:ext>
                </a:extLst>
              </p14:cNvPr>
              <p14:cNvContentPartPr/>
              <p14:nvPr/>
            </p14:nvContentPartPr>
            <p14:xfrm>
              <a:off x="6111796" y="2236208"/>
              <a:ext cx="75240" cy="144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EDE5685-D995-40A7-980E-88561FC203F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01356" y="2225768"/>
                <a:ext cx="964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0584FD2-C70A-9504-E1CB-EC6017CC5B34}"/>
                  </a:ext>
                </a:extLst>
              </p14:cNvPr>
              <p14:cNvContentPartPr/>
              <p14:nvPr/>
            </p14:nvContentPartPr>
            <p14:xfrm>
              <a:off x="6245716" y="2227568"/>
              <a:ext cx="123480" cy="102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0584FD2-C70A-9504-E1CB-EC6017CC5B3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34916" y="2217128"/>
                <a:ext cx="1447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37AE75F-9285-3C83-181E-E86B84C9E92A}"/>
                  </a:ext>
                </a:extLst>
              </p14:cNvPr>
              <p14:cNvContentPartPr/>
              <p14:nvPr/>
            </p14:nvContentPartPr>
            <p14:xfrm>
              <a:off x="6390076" y="1608368"/>
              <a:ext cx="265320" cy="831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37AE75F-9285-3C83-181E-E86B84C9E92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79276" y="1597928"/>
                <a:ext cx="286560" cy="8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4F9F87D-BAA9-F8FC-3BD3-904E8E275BD8}"/>
                  </a:ext>
                </a:extLst>
              </p14:cNvPr>
              <p14:cNvContentPartPr/>
              <p14:nvPr/>
            </p14:nvContentPartPr>
            <p14:xfrm>
              <a:off x="6272356" y="1388048"/>
              <a:ext cx="91440" cy="153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4F9F87D-BAA9-F8FC-3BD3-904E8E275BD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61556" y="1377608"/>
                <a:ext cx="1126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520DF80-E940-6A45-89AC-E59132E906A4}"/>
                  </a:ext>
                </a:extLst>
              </p14:cNvPr>
              <p14:cNvContentPartPr/>
              <p14:nvPr/>
            </p14:nvContentPartPr>
            <p14:xfrm>
              <a:off x="6363076" y="1388048"/>
              <a:ext cx="203400" cy="157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520DF80-E940-6A45-89AC-E59132E906A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52636" y="1377608"/>
                <a:ext cx="224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ABCECD0-D4C4-D473-FC5C-3BE4AA0769AF}"/>
                  </a:ext>
                </a:extLst>
              </p14:cNvPr>
              <p14:cNvContentPartPr/>
              <p14:nvPr/>
            </p14:nvContentPartPr>
            <p14:xfrm>
              <a:off x="5524627" y="1720067"/>
              <a:ext cx="87840" cy="128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ABCECD0-D4C4-D473-FC5C-3BE4AA0769A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13827" y="1709627"/>
                <a:ext cx="1090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DB3431E-E2CF-5C28-57E5-00543EC26FB8}"/>
                  </a:ext>
                </a:extLst>
              </p14:cNvPr>
              <p14:cNvContentPartPr/>
              <p14:nvPr/>
            </p14:nvContentPartPr>
            <p14:xfrm>
              <a:off x="5524627" y="1715747"/>
              <a:ext cx="87840" cy="161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DB3431E-E2CF-5C28-57E5-00543EC26FB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13827" y="1704947"/>
                <a:ext cx="1090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5E8822C-38CE-C445-CB1E-79BE867D4F90}"/>
                  </a:ext>
                </a:extLst>
              </p14:cNvPr>
              <p14:cNvContentPartPr/>
              <p14:nvPr/>
            </p14:nvContentPartPr>
            <p14:xfrm>
              <a:off x="5453347" y="1972067"/>
              <a:ext cx="87840" cy="252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5E8822C-38CE-C445-CB1E-79BE867D4F9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42907" y="1961267"/>
                <a:ext cx="1090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E8B8C67-40F9-B673-9C08-0D0303EE11C3}"/>
                  </a:ext>
                </a:extLst>
              </p14:cNvPr>
              <p14:cNvContentPartPr/>
              <p14:nvPr/>
            </p14:nvContentPartPr>
            <p14:xfrm>
              <a:off x="5469907" y="2314787"/>
              <a:ext cx="145800" cy="285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E8B8C67-40F9-B673-9C08-0D0303EE11C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59107" y="2304347"/>
                <a:ext cx="1670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4900892-12D8-A64E-9510-D628ECCE03AD}"/>
                  </a:ext>
                </a:extLst>
              </p14:cNvPr>
              <p14:cNvContentPartPr/>
              <p14:nvPr/>
            </p14:nvContentPartPr>
            <p14:xfrm>
              <a:off x="3331156" y="1680728"/>
              <a:ext cx="43200" cy="100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4900892-12D8-A64E-9510-D628ECCE03A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20716" y="1669928"/>
                <a:ext cx="64440" cy="10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64E895-3FC7-56C7-38F1-EFF08D5D2CD4}"/>
                  </a:ext>
                </a:extLst>
              </p14:cNvPr>
              <p14:cNvContentPartPr/>
              <p14:nvPr/>
            </p14:nvContentPartPr>
            <p14:xfrm>
              <a:off x="2844796" y="2380208"/>
              <a:ext cx="2123280" cy="3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64E895-3FC7-56C7-38F1-EFF08D5D2CD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33996" y="2369408"/>
                <a:ext cx="21445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E93B12-6A21-53B1-B017-55D55A0BF84B}"/>
                  </a:ext>
                </a:extLst>
              </p14:cNvPr>
              <p14:cNvContentPartPr/>
              <p14:nvPr/>
            </p14:nvContentPartPr>
            <p14:xfrm>
              <a:off x="4940716" y="2316848"/>
              <a:ext cx="104760" cy="210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E93B12-6A21-53B1-B017-55D55A0BF8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30276" y="2306048"/>
                <a:ext cx="1260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1401AF-E772-F36D-0171-E61F517C0A5B}"/>
                  </a:ext>
                </a:extLst>
              </p14:cNvPr>
              <p14:cNvContentPartPr/>
              <p14:nvPr/>
            </p14:nvContentPartPr>
            <p14:xfrm>
              <a:off x="3304516" y="1659488"/>
              <a:ext cx="155520" cy="9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1401AF-E772-F36D-0171-E61F517C0A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93716" y="1649048"/>
                <a:ext cx="1767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B2D564E-8033-8BB8-DBC8-5AF61AB15097}"/>
                  </a:ext>
                </a:extLst>
              </p14:cNvPr>
              <p14:cNvContentPartPr/>
              <p14:nvPr/>
            </p14:nvContentPartPr>
            <p14:xfrm>
              <a:off x="2927236" y="2401448"/>
              <a:ext cx="457920" cy="668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B2D564E-8033-8BB8-DBC8-5AF61AB1509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16436" y="2391008"/>
                <a:ext cx="47916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DF0BA8B-1509-73E2-40F8-6DEE846CB214}"/>
                  </a:ext>
                </a:extLst>
              </p14:cNvPr>
              <p14:cNvContentPartPr/>
              <p14:nvPr/>
            </p14:nvContentPartPr>
            <p14:xfrm>
              <a:off x="2885116" y="2948288"/>
              <a:ext cx="200520" cy="229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DF0BA8B-1509-73E2-40F8-6DEE846CB21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74316" y="2937848"/>
                <a:ext cx="2217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D92DCE7-8AAF-420E-2C15-C658D1ED5384}"/>
                  </a:ext>
                </a:extLst>
              </p14:cNvPr>
              <p14:cNvContentPartPr/>
              <p14:nvPr/>
            </p14:nvContentPartPr>
            <p14:xfrm>
              <a:off x="3383707" y="1824467"/>
              <a:ext cx="668520" cy="590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D92DCE7-8AAF-420E-2C15-C658D1ED538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72907" y="1813667"/>
                <a:ext cx="68976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DA407B3-504A-523D-FBD2-D66704828F1C}"/>
                  </a:ext>
                </a:extLst>
              </p14:cNvPr>
              <p14:cNvContentPartPr/>
              <p14:nvPr/>
            </p14:nvContentPartPr>
            <p14:xfrm>
              <a:off x="4035307" y="1798187"/>
              <a:ext cx="55080" cy="74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DA407B3-504A-523D-FBD2-D66704828F1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24507" y="1787747"/>
                <a:ext cx="763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8FAA6AD-427B-45B0-36B1-86D65ED405D0}"/>
                  </a:ext>
                </a:extLst>
              </p14:cNvPr>
              <p14:cNvContentPartPr/>
              <p14:nvPr/>
            </p14:nvContentPartPr>
            <p14:xfrm>
              <a:off x="4078867" y="1555187"/>
              <a:ext cx="191880" cy="202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8FAA6AD-427B-45B0-36B1-86D65ED405D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68427" y="1544747"/>
                <a:ext cx="213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73D6D9C-36D3-A0FE-C8FC-60BC5E29E374}"/>
                  </a:ext>
                </a:extLst>
              </p14:cNvPr>
              <p14:cNvContentPartPr/>
              <p14:nvPr/>
            </p14:nvContentPartPr>
            <p14:xfrm>
              <a:off x="4232227" y="1628987"/>
              <a:ext cx="99000" cy="43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73D6D9C-36D3-A0FE-C8FC-60BC5E29E37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21787" y="1618187"/>
                <a:ext cx="120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EAB2460-0121-C777-2A69-509DAACE42E8}"/>
                  </a:ext>
                </a:extLst>
              </p14:cNvPr>
              <p14:cNvContentPartPr/>
              <p14:nvPr/>
            </p14:nvContentPartPr>
            <p14:xfrm>
              <a:off x="4358227" y="1954427"/>
              <a:ext cx="49680" cy="65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EAB2460-0121-C777-2A69-509DAACE42E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7787" y="1943987"/>
                <a:ext cx="709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7B9747D-BE8A-518C-1436-3EE888C93663}"/>
                  </a:ext>
                </a:extLst>
              </p14:cNvPr>
              <p14:cNvContentPartPr/>
              <p14:nvPr/>
            </p14:nvContentPartPr>
            <p14:xfrm>
              <a:off x="3405667" y="2006627"/>
              <a:ext cx="1056960" cy="425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7B9747D-BE8A-518C-1436-3EE888C9366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94867" y="1996187"/>
                <a:ext cx="10782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5E283CD-2530-ACFB-43EA-E3C7576E625B}"/>
                  </a:ext>
                </a:extLst>
              </p14:cNvPr>
              <p14:cNvContentPartPr/>
              <p14:nvPr/>
            </p14:nvContentPartPr>
            <p14:xfrm>
              <a:off x="4500787" y="1817627"/>
              <a:ext cx="169920" cy="150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5E283CD-2530-ACFB-43EA-E3C7576E625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89987" y="1806827"/>
                <a:ext cx="191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06E9152-E8DF-4E72-B77E-2E21A2F9061C}"/>
                  </a:ext>
                </a:extLst>
              </p14:cNvPr>
              <p14:cNvContentPartPr/>
              <p14:nvPr/>
            </p14:nvContentPartPr>
            <p14:xfrm>
              <a:off x="4703107" y="1880627"/>
              <a:ext cx="181080" cy="3196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06E9152-E8DF-4E72-B77E-2E21A2F906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92667" y="1870187"/>
                <a:ext cx="2023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BE733EE-78C1-D192-5BBB-496B32B4F017}"/>
                  </a:ext>
                </a:extLst>
              </p14:cNvPr>
              <p14:cNvContentPartPr/>
              <p14:nvPr/>
            </p14:nvContentPartPr>
            <p14:xfrm>
              <a:off x="2841547" y="1815467"/>
              <a:ext cx="575280" cy="595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BE733EE-78C1-D192-5BBB-496B32B4F01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31107" y="1805027"/>
                <a:ext cx="5965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9E2C048-0E89-0919-1553-53A9306BB486}"/>
                  </a:ext>
                </a:extLst>
              </p14:cNvPr>
              <p14:cNvContentPartPr/>
              <p14:nvPr/>
            </p14:nvContentPartPr>
            <p14:xfrm>
              <a:off x="2836147" y="1442147"/>
              <a:ext cx="307080" cy="228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9E2C048-0E89-0919-1553-53A9306BB48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25347" y="1431707"/>
                <a:ext cx="3283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391F6E7-BD6F-6783-F8FD-E1EA8FE20E63}"/>
                  </a:ext>
                </a:extLst>
              </p14:cNvPr>
              <p14:cNvContentPartPr/>
              <p14:nvPr/>
            </p14:nvContentPartPr>
            <p14:xfrm>
              <a:off x="3137107" y="1429187"/>
              <a:ext cx="27720" cy="56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391F6E7-BD6F-6783-F8FD-E1EA8FE20E6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26667" y="1418747"/>
                <a:ext cx="48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75CC92B-6320-A6DC-FBC1-5E029D43957B}"/>
                  </a:ext>
                </a:extLst>
              </p14:cNvPr>
              <p14:cNvContentPartPr/>
              <p14:nvPr/>
            </p14:nvContentPartPr>
            <p14:xfrm>
              <a:off x="3159067" y="1315787"/>
              <a:ext cx="246600" cy="342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75CC92B-6320-A6DC-FBC1-5E029D43957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48627" y="1305347"/>
                <a:ext cx="267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13E877D-672C-8EB5-D2C6-47DB7157FA9B}"/>
                  </a:ext>
                </a:extLst>
              </p14:cNvPr>
              <p14:cNvContentPartPr/>
              <p14:nvPr/>
            </p14:nvContentPartPr>
            <p14:xfrm>
              <a:off x="3421867" y="1272947"/>
              <a:ext cx="235800" cy="217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13E877D-672C-8EB5-D2C6-47DB7157FA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11427" y="1262507"/>
                <a:ext cx="257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C306F42-B465-65A7-E875-685BFA9B48D0}"/>
                  </a:ext>
                </a:extLst>
              </p14:cNvPr>
              <p14:cNvContentPartPr/>
              <p14:nvPr/>
            </p14:nvContentPartPr>
            <p14:xfrm>
              <a:off x="3350947" y="2362667"/>
              <a:ext cx="63720" cy="83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C306F42-B465-65A7-E875-685BFA9B48D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40147" y="2351867"/>
                <a:ext cx="849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2D5BF9B-631D-D560-7B85-72A495CFCA33}"/>
                  </a:ext>
                </a:extLst>
              </p14:cNvPr>
              <p14:cNvContentPartPr/>
              <p14:nvPr/>
            </p14:nvContentPartPr>
            <p14:xfrm>
              <a:off x="3339787" y="2366987"/>
              <a:ext cx="58320" cy="56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2D5BF9B-631D-D560-7B85-72A495CFCA3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29347" y="2356187"/>
                <a:ext cx="795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14D1253-BB93-98AF-593E-6F044F61EA3C}"/>
                  </a:ext>
                </a:extLst>
              </p14:cNvPr>
              <p14:cNvContentPartPr/>
              <p14:nvPr/>
            </p14:nvContentPartPr>
            <p14:xfrm>
              <a:off x="3334387" y="2354027"/>
              <a:ext cx="69120" cy="85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14D1253-BB93-98AF-593E-6F044F61EA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23587" y="2343227"/>
                <a:ext cx="903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385E9E1-E46E-8BFF-AE8D-9C4FDD29C19E}"/>
                  </a:ext>
                </a:extLst>
              </p14:cNvPr>
              <p14:cNvContentPartPr/>
              <p14:nvPr/>
            </p14:nvContentPartPr>
            <p14:xfrm>
              <a:off x="3339787" y="2362667"/>
              <a:ext cx="60480" cy="59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385E9E1-E46E-8BFF-AE8D-9C4FDD29C19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29347" y="2351867"/>
                <a:ext cx="817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F9E906A-9D12-F39C-3A13-C47479C74DBA}"/>
                  </a:ext>
                </a:extLst>
              </p14:cNvPr>
              <p14:cNvContentPartPr/>
              <p14:nvPr/>
            </p14:nvContentPartPr>
            <p14:xfrm>
              <a:off x="5108467" y="1455467"/>
              <a:ext cx="181080" cy="108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F9E906A-9D12-F39C-3A13-C47479C74DB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97667" y="1444667"/>
                <a:ext cx="2023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6BA2E03-F876-9C15-2C66-CE5016277202}"/>
                  </a:ext>
                </a:extLst>
              </p14:cNvPr>
              <p14:cNvContentPartPr/>
              <p14:nvPr/>
            </p14:nvContentPartPr>
            <p14:xfrm>
              <a:off x="5307907" y="1407587"/>
              <a:ext cx="47160" cy="230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6BA2E03-F876-9C15-2C66-CE501627720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97467" y="1397147"/>
                <a:ext cx="684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4C972CC-C18A-536E-1211-E1A33F9DFE0B}"/>
                  </a:ext>
                </a:extLst>
              </p14:cNvPr>
              <p14:cNvContentPartPr/>
              <p14:nvPr/>
            </p14:nvContentPartPr>
            <p14:xfrm>
              <a:off x="5305387" y="1489667"/>
              <a:ext cx="225000" cy="78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4C972CC-C18A-536E-1211-E1A33F9DFE0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94947" y="1478867"/>
                <a:ext cx="2462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1530535-9C58-D862-FAB8-273825E23E8E}"/>
                  </a:ext>
                </a:extLst>
              </p14:cNvPr>
              <p14:cNvContentPartPr/>
              <p14:nvPr/>
            </p14:nvContentPartPr>
            <p14:xfrm>
              <a:off x="5557387" y="1368347"/>
              <a:ext cx="27720" cy="193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1530535-9C58-D862-FAB8-273825E23E8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46947" y="1357907"/>
                <a:ext cx="489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5C5FAD7-9231-1379-5D2F-F55ECB7E635C}"/>
                  </a:ext>
                </a:extLst>
              </p14:cNvPr>
              <p14:cNvContentPartPr/>
              <p14:nvPr/>
            </p14:nvContentPartPr>
            <p14:xfrm>
              <a:off x="5540827" y="1446467"/>
              <a:ext cx="71640" cy="30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5C5FAD7-9231-1379-5D2F-F55ECB7E635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30387" y="1436027"/>
                <a:ext cx="928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B7C6A56-0053-E71E-7D39-171BFC279AB8}"/>
                  </a:ext>
                </a:extLst>
              </p14:cNvPr>
              <p14:cNvContentPartPr/>
              <p14:nvPr/>
            </p14:nvContentPartPr>
            <p14:xfrm>
              <a:off x="5628667" y="1389947"/>
              <a:ext cx="38520" cy="152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B7C6A56-0053-E71E-7D39-171BFC279AB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17867" y="1379507"/>
                <a:ext cx="597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1C43107-44D9-3FDD-1CD6-4F831ADBF0FC}"/>
                  </a:ext>
                </a:extLst>
              </p14:cNvPr>
              <p14:cNvContentPartPr/>
              <p14:nvPr/>
            </p14:nvContentPartPr>
            <p14:xfrm>
              <a:off x="5672227" y="1361867"/>
              <a:ext cx="235800" cy="245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1C43107-44D9-3FDD-1CD6-4F831ADBF0F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61787" y="1351067"/>
                <a:ext cx="2570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32DED64-1832-6386-C3C2-AC8C839B2957}"/>
                  </a:ext>
                </a:extLst>
              </p14:cNvPr>
              <p14:cNvContentPartPr/>
              <p14:nvPr/>
            </p14:nvContentPartPr>
            <p14:xfrm>
              <a:off x="5064547" y="1707107"/>
              <a:ext cx="360" cy="392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32DED64-1832-6386-C3C2-AC8C839B295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54107" y="1696667"/>
                <a:ext cx="216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A526EB4-777C-62C4-E10E-8399A45A8565}"/>
                  </a:ext>
                </a:extLst>
              </p14:cNvPr>
              <p14:cNvContentPartPr/>
              <p14:nvPr/>
            </p14:nvContentPartPr>
            <p14:xfrm>
              <a:off x="4927747" y="1641947"/>
              <a:ext cx="164520" cy="169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A526EB4-777C-62C4-E10E-8399A45A856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16947" y="1631147"/>
                <a:ext cx="185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76AA3B5-C512-FAD5-57F9-361E2C940BD4}"/>
                  </a:ext>
                </a:extLst>
              </p14:cNvPr>
              <p14:cNvContentPartPr/>
              <p14:nvPr/>
            </p14:nvContentPartPr>
            <p14:xfrm>
              <a:off x="4894987" y="1767947"/>
              <a:ext cx="126360" cy="65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76AA3B5-C512-FAD5-57F9-361E2C940BD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84187" y="1757147"/>
                <a:ext cx="1476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A8EC4E5-A79D-09F1-FE53-02D7ABAA609C}"/>
                  </a:ext>
                </a:extLst>
              </p14:cNvPr>
              <p14:cNvContentPartPr/>
              <p14:nvPr/>
            </p14:nvContentPartPr>
            <p14:xfrm>
              <a:off x="5048347" y="1641947"/>
              <a:ext cx="82440" cy="43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A8EC4E5-A79D-09F1-FE53-02D7ABAA609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037547" y="1631147"/>
                <a:ext cx="1036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3AC2D1D-3A5C-5147-432D-2AAD6CEC214E}"/>
                  </a:ext>
                </a:extLst>
              </p14:cNvPr>
              <p14:cNvContentPartPr/>
              <p14:nvPr/>
            </p14:nvContentPartPr>
            <p14:xfrm>
              <a:off x="5017747" y="2801147"/>
              <a:ext cx="326520" cy="3607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3AC2D1D-3A5C-5147-432D-2AAD6CEC214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07307" y="2790707"/>
                <a:ext cx="3477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D85177E-EE59-15AF-61CC-463856A33B62}"/>
                  </a:ext>
                </a:extLst>
              </p14:cNvPr>
              <p14:cNvContentPartPr/>
              <p14:nvPr/>
            </p14:nvContentPartPr>
            <p14:xfrm>
              <a:off x="5278027" y="2966387"/>
              <a:ext cx="148320" cy="69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D85177E-EE59-15AF-61CC-463856A33B6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67587" y="2955587"/>
                <a:ext cx="169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6BBA8F8-F7BD-471C-8849-7B60E4513ED3}"/>
                  </a:ext>
                </a:extLst>
              </p14:cNvPr>
              <p14:cNvContentPartPr/>
              <p14:nvPr/>
            </p14:nvContentPartPr>
            <p14:xfrm>
              <a:off x="5425987" y="2918507"/>
              <a:ext cx="66240" cy="21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6BBA8F8-F7BD-471C-8849-7B60E4513ED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15547" y="2907707"/>
                <a:ext cx="87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57AC5E7-7195-08B7-0EEB-3CB8B7707379}"/>
                  </a:ext>
                </a:extLst>
              </p14:cNvPr>
              <p14:cNvContentPartPr/>
              <p14:nvPr/>
            </p14:nvContentPartPr>
            <p14:xfrm>
              <a:off x="5617507" y="2844707"/>
              <a:ext cx="564480" cy="352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57AC5E7-7195-08B7-0EEB-3CB8B77073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607067" y="2833907"/>
                <a:ext cx="5857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AB8CBBB-51B9-B25D-D2D7-D0288BE7CE59}"/>
                  </a:ext>
                </a:extLst>
              </p14:cNvPr>
              <p14:cNvContentPartPr/>
              <p14:nvPr/>
            </p14:nvContentPartPr>
            <p14:xfrm>
              <a:off x="6225547" y="2862347"/>
              <a:ext cx="38520" cy="1130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AB8CBBB-51B9-B25D-D2D7-D0288BE7CE5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14747" y="2851547"/>
                <a:ext cx="597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ED57EE6-415C-15CF-0E33-9F0423AD29E0}"/>
                  </a:ext>
                </a:extLst>
              </p14:cNvPr>
              <p14:cNvContentPartPr/>
              <p14:nvPr/>
            </p14:nvContentPartPr>
            <p14:xfrm>
              <a:off x="6280267" y="2709707"/>
              <a:ext cx="361800" cy="274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ED57EE6-415C-15CF-0E33-9F0423AD29E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69467" y="2698907"/>
                <a:ext cx="3830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85AF825-BF1F-2A75-0559-B825D17B46C3}"/>
                  </a:ext>
                </a:extLst>
              </p14:cNvPr>
              <p14:cNvContentPartPr/>
              <p14:nvPr/>
            </p14:nvContentPartPr>
            <p14:xfrm>
              <a:off x="8711347" y="1932827"/>
              <a:ext cx="553320" cy="2520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85AF825-BF1F-2A75-0559-B825D17B46C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96947" y="1918787"/>
                <a:ext cx="5817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AD2D420-EA43-0F62-F574-D16377DEA29E}"/>
                  </a:ext>
                </a:extLst>
              </p14:cNvPr>
              <p14:cNvContentPartPr/>
              <p14:nvPr/>
            </p14:nvContentPartPr>
            <p14:xfrm>
              <a:off x="9275107" y="2008427"/>
              <a:ext cx="87840" cy="1422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AD2D420-EA43-0F62-F574-D16377DEA29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261067" y="1994387"/>
                <a:ext cx="1162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1DE7E48-70DD-A21E-E39C-BA9157BD42C9}"/>
                  </a:ext>
                </a:extLst>
              </p14:cNvPr>
              <p14:cNvContentPartPr/>
              <p14:nvPr/>
            </p14:nvContentPartPr>
            <p14:xfrm>
              <a:off x="9401107" y="1995467"/>
              <a:ext cx="164520" cy="146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1DE7E48-70DD-A21E-E39C-BA9157BD42C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387067" y="1981427"/>
                <a:ext cx="1929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6B2F591-4138-C134-BC23-C22CC386DD7C}"/>
                  </a:ext>
                </a:extLst>
              </p14:cNvPr>
              <p14:cNvContentPartPr/>
              <p14:nvPr/>
            </p14:nvContentPartPr>
            <p14:xfrm>
              <a:off x="9581827" y="2028587"/>
              <a:ext cx="269280" cy="293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6B2F591-4138-C134-BC23-C22CC386DD7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567787" y="2014187"/>
                <a:ext cx="2977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AA21EEC-300A-1AA2-E3A2-7A5B23DAF1BF}"/>
                  </a:ext>
                </a:extLst>
              </p14:cNvPr>
              <p14:cNvContentPartPr/>
              <p14:nvPr/>
            </p14:nvContentPartPr>
            <p14:xfrm>
              <a:off x="6956716" y="1638248"/>
              <a:ext cx="192960" cy="784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AA21EEC-300A-1AA2-E3A2-7A5B23DAF1B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46276" y="1627448"/>
                <a:ext cx="21420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79EECED-7D3E-6E3C-A599-482C36596499}"/>
                  </a:ext>
                </a:extLst>
              </p14:cNvPr>
              <p14:cNvContentPartPr/>
              <p14:nvPr/>
            </p14:nvContentPartPr>
            <p14:xfrm>
              <a:off x="7181356" y="1360328"/>
              <a:ext cx="203400" cy="162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79EECED-7D3E-6E3C-A599-482C3659649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70556" y="1349528"/>
                <a:ext cx="2246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34F21DD-ED21-2203-F06B-28E38A5B8E27}"/>
                  </a:ext>
                </a:extLst>
              </p14:cNvPr>
              <p14:cNvContentPartPr/>
              <p14:nvPr/>
            </p14:nvContentPartPr>
            <p14:xfrm>
              <a:off x="7386916" y="1413608"/>
              <a:ext cx="110160" cy="212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34F21DD-ED21-2203-F06B-28E38A5B8E2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76116" y="1403168"/>
                <a:ext cx="1314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5B74A4A-484D-8D3B-77C2-BED0DC33C603}"/>
                  </a:ext>
                </a:extLst>
              </p14:cNvPr>
              <p14:cNvContentPartPr/>
              <p14:nvPr/>
            </p14:nvContentPartPr>
            <p14:xfrm>
              <a:off x="7641076" y="1553288"/>
              <a:ext cx="363960" cy="946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5B74A4A-484D-8D3B-77C2-BED0DC33C60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30636" y="1542848"/>
                <a:ext cx="38520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0BB0A3E-08A9-5AF7-27E2-4A4B02C6E5EC}"/>
                  </a:ext>
                </a:extLst>
              </p14:cNvPr>
              <p14:cNvContentPartPr/>
              <p14:nvPr/>
            </p14:nvContentPartPr>
            <p14:xfrm>
              <a:off x="7202596" y="1746248"/>
              <a:ext cx="91440" cy="117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0BB0A3E-08A9-5AF7-27E2-4A4B02C6E5E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192156" y="1735448"/>
                <a:ext cx="1126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A964790-95A9-0AD4-551E-5BF50855A987}"/>
                  </a:ext>
                </a:extLst>
              </p14:cNvPr>
              <p14:cNvContentPartPr/>
              <p14:nvPr/>
            </p14:nvContentPartPr>
            <p14:xfrm>
              <a:off x="7357756" y="1820408"/>
              <a:ext cx="27000" cy="25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A964790-95A9-0AD4-551E-5BF50855A98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347316" y="1809968"/>
                <a:ext cx="48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9ED24E7-1981-A07F-7D45-0A8EF3BF28EE}"/>
                  </a:ext>
                </a:extLst>
              </p14:cNvPr>
              <p14:cNvContentPartPr/>
              <p14:nvPr/>
            </p14:nvContentPartPr>
            <p14:xfrm>
              <a:off x="7438036" y="1718888"/>
              <a:ext cx="107280" cy="165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9ED24E7-1981-A07F-7D45-0A8EF3BF28E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27236" y="1708088"/>
                <a:ext cx="1285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3FA8EE9-3527-ECA0-F166-CDC27FA1C65A}"/>
                  </a:ext>
                </a:extLst>
              </p14:cNvPr>
              <p14:cNvContentPartPr/>
              <p14:nvPr/>
            </p14:nvContentPartPr>
            <p14:xfrm>
              <a:off x="7614436" y="1761008"/>
              <a:ext cx="64440" cy="153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3FA8EE9-3527-ECA0-F166-CDC27FA1C65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603996" y="1750568"/>
                <a:ext cx="856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C42BB46-E622-ADF9-F506-1D3364051EEE}"/>
                  </a:ext>
                </a:extLst>
              </p14:cNvPr>
              <p14:cNvContentPartPr/>
              <p14:nvPr/>
            </p14:nvContentPartPr>
            <p14:xfrm>
              <a:off x="7282876" y="1973408"/>
              <a:ext cx="99720" cy="97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C42BB46-E622-ADF9-F506-1D3364051EE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272436" y="1962608"/>
                <a:ext cx="1209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FCB6DF4-F705-1697-381E-F088367C51F2}"/>
                  </a:ext>
                </a:extLst>
              </p14:cNvPr>
              <p14:cNvContentPartPr/>
              <p14:nvPr/>
            </p14:nvContentPartPr>
            <p14:xfrm>
              <a:off x="7416796" y="2028128"/>
              <a:ext cx="21600" cy="8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FCB6DF4-F705-1697-381E-F088367C51F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05996" y="2017688"/>
                <a:ext cx="428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9513CC2-7252-B652-454B-877BAE3C9BE7}"/>
                  </a:ext>
                </a:extLst>
              </p14:cNvPr>
              <p14:cNvContentPartPr/>
              <p14:nvPr/>
            </p14:nvContentPartPr>
            <p14:xfrm>
              <a:off x="7486276" y="1977368"/>
              <a:ext cx="93600" cy="131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9513CC2-7252-B652-454B-877BAE3C9BE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475476" y="1966568"/>
                <a:ext cx="1148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B06D392-2DCC-35BB-D33F-2B38AD8DAD74}"/>
                  </a:ext>
                </a:extLst>
              </p14:cNvPr>
              <p14:cNvContentPartPr/>
              <p14:nvPr/>
            </p14:nvContentPartPr>
            <p14:xfrm>
              <a:off x="7525876" y="2036768"/>
              <a:ext cx="99720" cy="21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B06D392-2DCC-35BB-D33F-2B38AD8DAD7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515436" y="2025968"/>
                <a:ext cx="120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C3DDFE0-5260-EDAD-5C9F-0DFFAB998E04}"/>
                  </a:ext>
                </a:extLst>
              </p14:cNvPr>
              <p14:cNvContentPartPr/>
              <p14:nvPr/>
            </p14:nvContentPartPr>
            <p14:xfrm>
              <a:off x="7625236" y="1975208"/>
              <a:ext cx="94320" cy="108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C3DDFE0-5260-EDAD-5C9F-0DFFAB998E0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14436" y="1964408"/>
                <a:ext cx="1155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B291A39-EBBE-795D-70B5-2FEC3FB2593E}"/>
                  </a:ext>
                </a:extLst>
              </p14:cNvPr>
              <p14:cNvContentPartPr/>
              <p14:nvPr/>
            </p14:nvContentPartPr>
            <p14:xfrm>
              <a:off x="7638196" y="2011208"/>
              <a:ext cx="120960" cy="30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B291A39-EBBE-795D-70B5-2FEC3FB2593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27756" y="2000768"/>
                <a:ext cx="142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BAC3043-0037-5446-6925-7056AF2DE7DE}"/>
                  </a:ext>
                </a:extLst>
              </p14:cNvPr>
              <p14:cNvContentPartPr/>
              <p14:nvPr/>
            </p14:nvContentPartPr>
            <p14:xfrm>
              <a:off x="7325716" y="2288768"/>
              <a:ext cx="78120" cy="114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BAC3043-0037-5446-6925-7056AF2DE7D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314916" y="2278328"/>
                <a:ext cx="99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3EA40DF-9224-B2D4-3430-181B4B9E3A35}"/>
                  </a:ext>
                </a:extLst>
              </p14:cNvPr>
              <p14:cNvContentPartPr/>
              <p14:nvPr/>
            </p14:nvContentPartPr>
            <p14:xfrm>
              <a:off x="7453876" y="2346368"/>
              <a:ext cx="21600" cy="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3EA40DF-9224-B2D4-3430-181B4B9E3A3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443436" y="2335568"/>
                <a:ext cx="428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434C231-36CD-6946-DC1F-4FE6F6AC19AF}"/>
                  </a:ext>
                </a:extLst>
              </p14:cNvPr>
              <p14:cNvContentPartPr/>
              <p14:nvPr/>
            </p14:nvContentPartPr>
            <p14:xfrm>
              <a:off x="7555756" y="2257448"/>
              <a:ext cx="101880" cy="123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434C231-36CD-6946-DC1F-4FE6F6AC19A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544956" y="2246648"/>
                <a:ext cx="123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0B71FB0-BE4D-AAD8-B649-0BC65233D6CA}"/>
                  </a:ext>
                </a:extLst>
              </p14:cNvPr>
              <p14:cNvContentPartPr/>
              <p14:nvPr/>
            </p14:nvContentPartPr>
            <p14:xfrm>
              <a:off x="7678516" y="2257448"/>
              <a:ext cx="123480" cy="148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0B71FB0-BE4D-AAD8-B649-0BC65233D6C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668076" y="2246648"/>
                <a:ext cx="1447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C865D7E-9D16-38F7-FB63-D3D18BBE5A02}"/>
                  </a:ext>
                </a:extLst>
              </p14:cNvPr>
              <p14:cNvContentPartPr/>
              <p14:nvPr/>
            </p14:nvContentPartPr>
            <p14:xfrm>
              <a:off x="6945187" y="1581107"/>
              <a:ext cx="271800" cy="1008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C865D7E-9D16-38F7-FB63-D3D18BBE5A0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930787" y="1566707"/>
                <a:ext cx="30024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719E704-4731-5157-67A1-10CCE227522F}"/>
                  </a:ext>
                </a:extLst>
              </p14:cNvPr>
              <p14:cNvContentPartPr/>
              <p14:nvPr/>
            </p14:nvContentPartPr>
            <p14:xfrm>
              <a:off x="7867867" y="1442147"/>
              <a:ext cx="33120" cy="90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719E704-4731-5157-67A1-10CCE227522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853827" y="1428107"/>
                <a:ext cx="615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5967300-3BAD-0229-1C42-9385A18EA4FA}"/>
                  </a:ext>
                </a:extLst>
              </p14:cNvPr>
              <p14:cNvContentPartPr/>
              <p14:nvPr/>
            </p14:nvContentPartPr>
            <p14:xfrm>
              <a:off x="7703707" y="1515947"/>
              <a:ext cx="323280" cy="1207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5967300-3BAD-0229-1C42-9385A18EA4F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9667" y="1501907"/>
                <a:ext cx="35172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1E0BF2A-38D0-A207-113B-865131C440FC}"/>
                  </a:ext>
                </a:extLst>
              </p14:cNvPr>
              <p14:cNvContentPartPr/>
              <p14:nvPr/>
            </p14:nvContentPartPr>
            <p14:xfrm>
              <a:off x="8229307" y="2063147"/>
              <a:ext cx="191880" cy="34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1E0BF2A-38D0-A207-113B-865131C440F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15267" y="2049107"/>
                <a:ext cx="2203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4D865A1-20B4-FDEE-3167-350C0D494CDF}"/>
                  </a:ext>
                </a:extLst>
              </p14:cNvPr>
              <p14:cNvContentPartPr/>
              <p14:nvPr/>
            </p14:nvContentPartPr>
            <p14:xfrm>
              <a:off x="8388067" y="2039027"/>
              <a:ext cx="87840" cy="137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4D865A1-20B4-FDEE-3167-350C0D494CD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374027" y="2024627"/>
                <a:ext cx="1162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20EEB0E-6EE3-00B0-F22A-1FA20381E6C7}"/>
                  </a:ext>
                </a:extLst>
              </p14:cNvPr>
              <p14:cNvContentPartPr/>
              <p14:nvPr/>
            </p14:nvContentPartPr>
            <p14:xfrm>
              <a:off x="7840507" y="1420547"/>
              <a:ext cx="591840" cy="356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20EEB0E-6EE3-00B0-F22A-1FA20381E6C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826467" y="1406507"/>
                <a:ext cx="6202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3140733-C1F0-168C-5317-6015F2E250A7}"/>
                  </a:ext>
                </a:extLst>
              </p14:cNvPr>
              <p14:cNvContentPartPr/>
              <p14:nvPr/>
            </p14:nvContentPartPr>
            <p14:xfrm>
              <a:off x="7857067" y="1594067"/>
              <a:ext cx="624600" cy="430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3140733-C1F0-168C-5317-6015F2E250A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843027" y="1580027"/>
                <a:ext cx="6530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B2DCB0D-1E78-482C-DFA2-9FAB81B1FF79}"/>
                  </a:ext>
                </a:extLst>
              </p14:cNvPr>
              <p14:cNvContentPartPr/>
              <p14:nvPr/>
            </p14:nvContentPartPr>
            <p14:xfrm>
              <a:off x="7840507" y="2015267"/>
              <a:ext cx="624600" cy="360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B2DCB0D-1E78-482C-DFA2-9FAB81B1FF7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826467" y="2001227"/>
                <a:ext cx="6530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D18704D-BC61-96F7-54A6-F198D5890D98}"/>
                  </a:ext>
                </a:extLst>
              </p14:cNvPr>
              <p14:cNvContentPartPr/>
              <p14:nvPr/>
            </p14:nvContentPartPr>
            <p14:xfrm>
              <a:off x="8156831" y="3407114"/>
              <a:ext cx="280800" cy="1220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D18704D-BC61-96F7-54A6-F198D5890D9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142431" y="3393074"/>
                <a:ext cx="309240" cy="12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F243733-F001-AAEA-0A94-98481840E813}"/>
                  </a:ext>
                </a:extLst>
              </p14:cNvPr>
              <p14:cNvContentPartPr/>
              <p14:nvPr/>
            </p14:nvContentPartPr>
            <p14:xfrm>
              <a:off x="8458151" y="3423674"/>
              <a:ext cx="26280" cy="1897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F243733-F001-AAEA-0A94-98481840E81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443751" y="3409634"/>
                <a:ext cx="547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17D4901-43DB-697F-0FAE-2C1BF96795B2}"/>
                  </a:ext>
                </a:extLst>
              </p14:cNvPr>
              <p14:cNvContentPartPr/>
              <p14:nvPr/>
            </p14:nvContentPartPr>
            <p14:xfrm>
              <a:off x="8421791" y="3767474"/>
              <a:ext cx="117720" cy="180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17D4901-43DB-697F-0FAE-2C1BF96795B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407391" y="3753434"/>
                <a:ext cx="1461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343CB13-8F99-1044-6B6B-22B5804DEDAF}"/>
                  </a:ext>
                </a:extLst>
              </p14:cNvPr>
              <p14:cNvContentPartPr/>
              <p14:nvPr/>
            </p14:nvContentPartPr>
            <p14:xfrm>
              <a:off x="8515031" y="4231154"/>
              <a:ext cx="133200" cy="190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343CB13-8F99-1044-6B6B-22B5804DEDA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500991" y="4217114"/>
                <a:ext cx="1616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84BC9252-A834-5729-B588-AB646234AD9B}"/>
                  </a:ext>
                </a:extLst>
              </p14:cNvPr>
              <p14:cNvContentPartPr/>
              <p14:nvPr/>
            </p14:nvContentPartPr>
            <p14:xfrm>
              <a:off x="8624111" y="3296234"/>
              <a:ext cx="387720" cy="11455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84BC9252-A834-5729-B588-AB646234AD9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610071" y="3281834"/>
                <a:ext cx="41616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6D339DC-3F36-5A47-9A26-7658A27243E9}"/>
                  </a:ext>
                </a:extLst>
              </p14:cNvPr>
              <p14:cNvContentPartPr/>
              <p14:nvPr/>
            </p14:nvContentPartPr>
            <p14:xfrm>
              <a:off x="9133511" y="3374354"/>
              <a:ext cx="135360" cy="1050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6D339DC-3F36-5A47-9A26-7658A27243E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22711" y="3363554"/>
                <a:ext cx="156600" cy="10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E007EC6-C4D0-6022-4CE8-1A035FA1380E}"/>
                  </a:ext>
                </a:extLst>
              </p14:cNvPr>
              <p14:cNvContentPartPr/>
              <p14:nvPr/>
            </p14:nvContentPartPr>
            <p14:xfrm>
              <a:off x="9408911" y="3390914"/>
              <a:ext cx="10800" cy="1526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E007EC6-C4D0-6022-4CE8-1A035FA1380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94511" y="3376874"/>
                <a:ext cx="392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51A1B4D-59FF-F802-9917-2785BD08C077}"/>
                  </a:ext>
                </a:extLst>
              </p14:cNvPr>
              <p14:cNvContentPartPr/>
              <p14:nvPr/>
            </p14:nvContentPartPr>
            <p14:xfrm>
              <a:off x="9393071" y="3761714"/>
              <a:ext cx="21240" cy="910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51A1B4D-59FF-F802-9917-2785BD08C07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379031" y="3747314"/>
                <a:ext cx="496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525771B-97BD-727B-F7F8-2FF83102D271}"/>
                  </a:ext>
                </a:extLst>
              </p14:cNvPr>
              <p14:cNvContentPartPr/>
              <p14:nvPr/>
            </p14:nvContentPartPr>
            <p14:xfrm>
              <a:off x="9408911" y="4074554"/>
              <a:ext cx="5400" cy="152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525771B-97BD-727B-F7F8-2FF83102D27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394511" y="4060154"/>
                <a:ext cx="338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5A7580F-4FE6-87BD-A5DF-E2CBFDA6043E}"/>
                  </a:ext>
                </a:extLst>
              </p14:cNvPr>
              <p14:cNvContentPartPr/>
              <p14:nvPr/>
            </p14:nvContentPartPr>
            <p14:xfrm>
              <a:off x="9559391" y="3258794"/>
              <a:ext cx="177120" cy="12240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5A7580F-4FE6-87BD-A5DF-E2CBFDA6043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48951" y="3248354"/>
                <a:ext cx="19836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B300BC3-B5FE-30E8-23E3-A9EF16F54CE1}"/>
                  </a:ext>
                </a:extLst>
              </p14:cNvPr>
              <p14:cNvContentPartPr/>
              <p14:nvPr/>
            </p14:nvContentPartPr>
            <p14:xfrm>
              <a:off x="7018871" y="4729754"/>
              <a:ext cx="99000" cy="1076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B300BC3-B5FE-30E8-23E3-A9EF16F54CE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004831" y="4715354"/>
                <a:ext cx="127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4B9D740-85D0-0302-AFC8-F6121C2C9B7E}"/>
                  </a:ext>
                </a:extLst>
              </p14:cNvPr>
              <p14:cNvContentPartPr/>
              <p14:nvPr/>
            </p14:nvContentPartPr>
            <p14:xfrm>
              <a:off x="7159271" y="4762514"/>
              <a:ext cx="166680" cy="87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4B9D740-85D0-0302-AFC8-F6121C2C9B7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144871" y="4748474"/>
                <a:ext cx="1951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7AB8BE7-EA69-FEB3-D87F-28FB08A63F16}"/>
                  </a:ext>
                </a:extLst>
              </p14:cNvPr>
              <p14:cNvContentPartPr/>
              <p14:nvPr/>
            </p14:nvContentPartPr>
            <p14:xfrm>
              <a:off x="7164311" y="4607354"/>
              <a:ext cx="556200" cy="4215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7AB8BE7-EA69-FEB3-D87F-28FB08A63F1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150271" y="4593314"/>
                <a:ext cx="5846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DA15221-1075-C2C5-85E8-4C45B9C9CA10}"/>
                  </a:ext>
                </a:extLst>
              </p14:cNvPr>
              <p14:cNvContentPartPr/>
              <p14:nvPr/>
            </p14:nvContentPartPr>
            <p14:xfrm>
              <a:off x="8245031" y="4770794"/>
              <a:ext cx="498960" cy="1652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DA15221-1075-C2C5-85E8-4C45B9C9CA1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34231" y="4760354"/>
                <a:ext cx="5202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C314475-B272-3162-59D7-846F3C55E6E9}"/>
                  </a:ext>
                </a:extLst>
              </p14:cNvPr>
              <p14:cNvContentPartPr/>
              <p14:nvPr/>
            </p14:nvContentPartPr>
            <p14:xfrm>
              <a:off x="9024431" y="4666034"/>
              <a:ext cx="327600" cy="3121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C314475-B272-3162-59D7-846F3C55E6E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013631" y="4655594"/>
                <a:ext cx="3488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FC35CC6-2E45-D4FD-1DB3-1F043703907B}"/>
                  </a:ext>
                </a:extLst>
              </p14:cNvPr>
              <p14:cNvContentPartPr/>
              <p14:nvPr/>
            </p14:nvContentPartPr>
            <p14:xfrm>
              <a:off x="9362111" y="4738034"/>
              <a:ext cx="21240" cy="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FC35CC6-2E45-D4FD-1DB3-1F043703907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351311" y="4727234"/>
                <a:ext cx="42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14C068C-BE59-C108-3CC8-577441CD9E32}"/>
                  </a:ext>
                </a:extLst>
              </p14:cNvPr>
              <p14:cNvContentPartPr/>
              <p14:nvPr/>
            </p14:nvContentPartPr>
            <p14:xfrm>
              <a:off x="9408911" y="4643354"/>
              <a:ext cx="398160" cy="2721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14C068C-BE59-C108-3CC8-577441CD9E3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398111" y="4632554"/>
                <a:ext cx="4194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38F5A72-E446-4EA8-95CE-4E3E0CFF82B0}"/>
                  </a:ext>
                </a:extLst>
              </p14:cNvPr>
              <p14:cNvContentPartPr/>
              <p14:nvPr/>
            </p14:nvContentPartPr>
            <p14:xfrm>
              <a:off x="6972071" y="3452474"/>
              <a:ext cx="192600" cy="10303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38F5A72-E446-4EA8-95CE-4E3E0CFF82B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961631" y="3442034"/>
                <a:ext cx="21384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E4295F0-A020-8D69-3180-D516431E05DC}"/>
                  </a:ext>
                </a:extLst>
              </p14:cNvPr>
              <p14:cNvContentPartPr/>
              <p14:nvPr/>
            </p14:nvContentPartPr>
            <p14:xfrm>
              <a:off x="7257911" y="3465074"/>
              <a:ext cx="117720" cy="128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E4295F0-A020-8D69-3180-D516431E05D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247111" y="3454274"/>
                <a:ext cx="1389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0E77DC-83E8-1083-63DE-056FD44C556A}"/>
                  </a:ext>
                </a:extLst>
              </p14:cNvPr>
              <p14:cNvContentPartPr/>
              <p14:nvPr/>
            </p14:nvContentPartPr>
            <p14:xfrm>
              <a:off x="7330631" y="3794474"/>
              <a:ext cx="41760" cy="165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0E77DC-83E8-1083-63DE-056FD44C556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319831" y="3784034"/>
                <a:ext cx="630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EA4EAF0-0671-08BD-D21C-F267E950859E}"/>
                  </a:ext>
                </a:extLst>
              </p14:cNvPr>
              <p14:cNvContentPartPr/>
              <p14:nvPr/>
            </p14:nvContentPartPr>
            <p14:xfrm>
              <a:off x="7345751" y="4218914"/>
              <a:ext cx="123480" cy="1472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EA4EAF0-0671-08BD-D21C-F267E950859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334951" y="4208114"/>
                <a:ext cx="1447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E5C4F1F-7822-4B4C-3942-E62AB8541D18}"/>
                  </a:ext>
                </a:extLst>
              </p14:cNvPr>
              <p14:cNvContentPartPr/>
              <p14:nvPr/>
            </p14:nvContentPartPr>
            <p14:xfrm>
              <a:off x="7450151" y="3398834"/>
              <a:ext cx="330840" cy="1100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E5C4F1F-7822-4B4C-3942-E62AB8541D1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35751" y="3384794"/>
                <a:ext cx="359280" cy="11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B5505C5A-6D25-ACAC-21CD-E5ADE700D4F7}"/>
                  </a:ext>
                </a:extLst>
              </p14:cNvPr>
              <p14:cNvContentPartPr/>
              <p14:nvPr/>
            </p14:nvContentPartPr>
            <p14:xfrm>
              <a:off x="6941111" y="3472994"/>
              <a:ext cx="286200" cy="956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B5505C5A-6D25-ACAC-21CD-E5ADE700D4F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926711" y="3458954"/>
                <a:ext cx="314640" cy="9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DC6E472-0733-098B-AF54-9E806F9DF52A}"/>
                  </a:ext>
                </a:extLst>
              </p14:cNvPr>
              <p14:cNvContentPartPr/>
              <p14:nvPr/>
            </p14:nvContentPartPr>
            <p14:xfrm>
              <a:off x="7465631" y="3398834"/>
              <a:ext cx="393480" cy="11149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DC6E472-0733-098B-AF54-9E806F9DF52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451591" y="3384794"/>
                <a:ext cx="421920" cy="11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6B92E90-0B82-7B8A-7EEF-4DB6AB2824B4}"/>
                  </a:ext>
                </a:extLst>
              </p14:cNvPr>
              <p14:cNvContentPartPr/>
              <p14:nvPr/>
            </p14:nvContentPartPr>
            <p14:xfrm>
              <a:off x="8120471" y="2904554"/>
              <a:ext cx="289080" cy="3506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6B92E90-0B82-7B8A-7EEF-4DB6AB2824B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106071" y="2890514"/>
                <a:ext cx="3175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47E73CD-8E0C-7FB3-2BBD-2E70BC43FEB2}"/>
                  </a:ext>
                </a:extLst>
              </p14:cNvPr>
              <p14:cNvContentPartPr/>
              <p14:nvPr/>
            </p14:nvContentPartPr>
            <p14:xfrm>
              <a:off x="8049911" y="3213794"/>
              <a:ext cx="190440" cy="78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47E73CD-8E0C-7FB3-2BBD-2E70BC43FEB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035511" y="3199394"/>
                <a:ext cx="2188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1CBF828-FAC7-3566-EF2E-6798212FA541}"/>
                  </a:ext>
                </a:extLst>
              </p14:cNvPr>
              <p14:cNvContentPartPr/>
              <p14:nvPr/>
            </p14:nvContentPartPr>
            <p14:xfrm>
              <a:off x="8057831" y="3110834"/>
              <a:ext cx="78120" cy="1771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1CBF828-FAC7-3566-EF2E-6798212FA54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043791" y="3096434"/>
                <a:ext cx="1065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9E345CD-2C6F-48D4-1786-888C5813B7A5}"/>
                  </a:ext>
                </a:extLst>
              </p14:cNvPr>
              <p14:cNvContentPartPr/>
              <p14:nvPr/>
            </p14:nvContentPartPr>
            <p14:xfrm>
              <a:off x="8016431" y="2873594"/>
              <a:ext cx="419040" cy="373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9E345CD-2C6F-48D4-1786-888C5813B7A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002031" y="2859194"/>
                <a:ext cx="4474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B8BAE77-1649-3BF9-89B5-7D2EB38303B4}"/>
                  </a:ext>
                </a:extLst>
              </p14:cNvPr>
              <p14:cNvContentPartPr/>
              <p14:nvPr/>
            </p14:nvContentPartPr>
            <p14:xfrm>
              <a:off x="8598191" y="2698634"/>
              <a:ext cx="93960" cy="3175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B8BAE77-1649-3BF9-89B5-7D2EB38303B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584151" y="2684234"/>
                <a:ext cx="1224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B3CCD64-7385-CC63-BB69-7763DEF26379}"/>
                  </a:ext>
                </a:extLst>
              </p14:cNvPr>
              <p14:cNvContentPartPr/>
              <p14:nvPr/>
            </p14:nvContentPartPr>
            <p14:xfrm>
              <a:off x="8556791" y="2838674"/>
              <a:ext cx="306720" cy="1033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B3CCD64-7385-CC63-BB69-7763DEF2637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542391" y="2824634"/>
                <a:ext cx="3351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C3F540A-CCEE-E35E-A5D7-6628E9393888}"/>
                  </a:ext>
                </a:extLst>
              </p14:cNvPr>
              <p14:cNvContentPartPr/>
              <p14:nvPr/>
            </p14:nvContentPartPr>
            <p14:xfrm>
              <a:off x="8889071" y="2822474"/>
              <a:ext cx="73080" cy="536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C3F540A-CCEE-E35E-A5D7-6628E939388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875031" y="2808074"/>
                <a:ext cx="1015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835B986-FAE4-FD48-CA5F-BFE7FDBA8AAA}"/>
                  </a:ext>
                </a:extLst>
              </p14:cNvPr>
              <p14:cNvContentPartPr/>
              <p14:nvPr/>
            </p14:nvContentPartPr>
            <p14:xfrm>
              <a:off x="8951711" y="2760554"/>
              <a:ext cx="26280" cy="46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835B986-FAE4-FD48-CA5F-BFE7FDBA8AA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937311" y="2746154"/>
                <a:ext cx="547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884152B-7DA6-0E01-24C6-BA9167448F2B}"/>
                  </a:ext>
                </a:extLst>
              </p14:cNvPr>
              <p14:cNvContentPartPr/>
              <p14:nvPr/>
            </p14:nvContentPartPr>
            <p14:xfrm>
              <a:off x="8988071" y="2772794"/>
              <a:ext cx="187560" cy="1015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884152B-7DA6-0E01-24C6-BA9167448F2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973671" y="2758754"/>
                <a:ext cx="2160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4ACF8A1-C8D2-F3C3-1B2B-13A197FDD6CD}"/>
                  </a:ext>
                </a:extLst>
              </p14:cNvPr>
              <p14:cNvContentPartPr/>
              <p14:nvPr/>
            </p14:nvContentPartPr>
            <p14:xfrm>
              <a:off x="8873591" y="2955314"/>
              <a:ext cx="231840" cy="2196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4ACF8A1-C8D2-F3C3-1B2B-13A197FDD6C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859551" y="2941274"/>
                <a:ext cx="2602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C7088936-4D84-5EA7-3A44-311C990E378F}"/>
                  </a:ext>
                </a:extLst>
              </p14:cNvPr>
              <p14:cNvContentPartPr/>
              <p14:nvPr/>
            </p14:nvContentPartPr>
            <p14:xfrm>
              <a:off x="9133511" y="2925434"/>
              <a:ext cx="119880" cy="910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C7088936-4D84-5EA7-3A44-311C990E378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122711" y="2914634"/>
                <a:ext cx="141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2075E82-742C-B8EB-0C52-63BD65770FEF}"/>
                  </a:ext>
                </a:extLst>
              </p14:cNvPr>
              <p14:cNvContentPartPr/>
              <p14:nvPr/>
            </p14:nvContentPartPr>
            <p14:xfrm>
              <a:off x="9227111" y="2846954"/>
              <a:ext cx="21240" cy="21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2075E82-742C-B8EB-0C52-63BD65770FEF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16311" y="2836154"/>
                <a:ext cx="424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0E0941C-E0F6-53F4-7ADF-63FC0CC7061B}"/>
                  </a:ext>
                </a:extLst>
              </p14:cNvPr>
              <p14:cNvContentPartPr/>
              <p14:nvPr/>
            </p14:nvContentPartPr>
            <p14:xfrm>
              <a:off x="9309911" y="2797634"/>
              <a:ext cx="83520" cy="1648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0E0941C-E0F6-53F4-7ADF-63FC0CC7061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99471" y="2786834"/>
                <a:ext cx="1047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6B8577F-5CCB-3163-C8D5-A326E4E6A022}"/>
                  </a:ext>
                </a:extLst>
              </p14:cNvPr>
              <p14:cNvContentPartPr/>
              <p14:nvPr/>
            </p14:nvContentPartPr>
            <p14:xfrm>
              <a:off x="9408911" y="2675594"/>
              <a:ext cx="301680" cy="2127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6B8577F-5CCB-3163-C8D5-A326E4E6A02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398111" y="2665154"/>
                <a:ext cx="3229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7FE1983-D2F3-6DB6-4880-62CE94090D16}"/>
                  </a:ext>
                </a:extLst>
              </p14:cNvPr>
              <p14:cNvContentPartPr/>
              <p14:nvPr/>
            </p14:nvContentPartPr>
            <p14:xfrm>
              <a:off x="9060791" y="3106514"/>
              <a:ext cx="254880" cy="99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7FE1983-D2F3-6DB6-4880-62CE94090D1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049991" y="3095714"/>
                <a:ext cx="2761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1F2B7CA-153F-D0BF-7EB8-6AEE6B275CCC}"/>
                  </a:ext>
                </a:extLst>
              </p14:cNvPr>
              <p14:cNvContentPartPr/>
              <p14:nvPr/>
            </p14:nvContentPartPr>
            <p14:xfrm>
              <a:off x="9318191" y="3028394"/>
              <a:ext cx="153360" cy="66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1F2B7CA-153F-D0BF-7EB8-6AEE6B275CC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307391" y="3017594"/>
                <a:ext cx="174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722C735-47F7-4E07-D061-2CEDB0DF1E60}"/>
                  </a:ext>
                </a:extLst>
              </p14:cNvPr>
              <p14:cNvContentPartPr/>
              <p14:nvPr/>
            </p14:nvContentPartPr>
            <p14:xfrm>
              <a:off x="9476231" y="2962154"/>
              <a:ext cx="130320" cy="1119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722C735-47F7-4E07-D061-2CEDB0DF1E6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465791" y="2951354"/>
                <a:ext cx="151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A81BDD2-3A6C-F7AA-FC9E-3CC2E696601B}"/>
                  </a:ext>
                </a:extLst>
              </p14:cNvPr>
              <p14:cNvContentPartPr/>
              <p14:nvPr/>
            </p14:nvContentPartPr>
            <p14:xfrm>
              <a:off x="9611591" y="2912834"/>
              <a:ext cx="192600" cy="1652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A81BDD2-3A6C-F7AA-FC9E-3CC2E696601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600791" y="2902394"/>
                <a:ext cx="213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ECA34D3-23BC-B764-70BA-5337F0E6F063}"/>
                  </a:ext>
                </a:extLst>
              </p14:cNvPr>
              <p14:cNvContentPartPr/>
              <p14:nvPr/>
            </p14:nvContentPartPr>
            <p14:xfrm>
              <a:off x="6987551" y="3530954"/>
              <a:ext cx="221400" cy="9853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ECA34D3-23BC-B764-70BA-5337F0E6F06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973511" y="3516554"/>
                <a:ext cx="249840" cy="10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C34661D-A168-BD02-FD17-FF41978A2DFB}"/>
                  </a:ext>
                </a:extLst>
              </p14:cNvPr>
              <p14:cNvContentPartPr/>
              <p14:nvPr/>
            </p14:nvContentPartPr>
            <p14:xfrm>
              <a:off x="7564271" y="3497834"/>
              <a:ext cx="356400" cy="9644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C34661D-A168-BD02-FD17-FF41978A2DF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550231" y="3483434"/>
                <a:ext cx="38484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164FFDB-FAF4-DA6F-EE24-10117ECE5D1F}"/>
                  </a:ext>
                </a:extLst>
              </p14:cNvPr>
              <p14:cNvContentPartPr/>
              <p14:nvPr/>
            </p14:nvContentPartPr>
            <p14:xfrm>
              <a:off x="7039751" y="2958194"/>
              <a:ext cx="210960" cy="705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164FFDB-FAF4-DA6F-EE24-10117ECE5D1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028951" y="2947754"/>
                <a:ext cx="2322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0173087-CD4D-ADB0-C8EF-F5E4DEC2CE9D}"/>
                  </a:ext>
                </a:extLst>
              </p14:cNvPr>
              <p14:cNvContentPartPr/>
              <p14:nvPr/>
            </p14:nvContentPartPr>
            <p14:xfrm>
              <a:off x="7138391" y="2892314"/>
              <a:ext cx="62640" cy="235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0173087-CD4D-ADB0-C8EF-F5E4DEC2CE9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127591" y="2881874"/>
                <a:ext cx="83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FD5FE866-B272-7742-8557-55A0B577FF63}"/>
                  </a:ext>
                </a:extLst>
              </p14:cNvPr>
              <p14:cNvContentPartPr/>
              <p14:nvPr/>
            </p14:nvContentPartPr>
            <p14:xfrm>
              <a:off x="7021031" y="2978714"/>
              <a:ext cx="252720" cy="662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FD5FE866-B272-7742-8557-55A0B577FF6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006991" y="2964674"/>
                <a:ext cx="281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90BB68A-B2B2-9FB1-9185-E9E52C72D52F}"/>
                  </a:ext>
                </a:extLst>
              </p14:cNvPr>
              <p14:cNvContentPartPr/>
              <p14:nvPr/>
            </p14:nvContentPartPr>
            <p14:xfrm>
              <a:off x="7122911" y="2892314"/>
              <a:ext cx="88560" cy="2394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90BB68A-B2B2-9FB1-9185-E9E52C72D52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108511" y="2878274"/>
                <a:ext cx="1170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B21CCCB-4003-0855-1BD1-E0A21C180A07}"/>
                  </a:ext>
                </a:extLst>
              </p14:cNvPr>
              <p14:cNvContentPartPr/>
              <p14:nvPr/>
            </p14:nvContentPartPr>
            <p14:xfrm>
              <a:off x="8342951" y="1339274"/>
              <a:ext cx="212040" cy="12384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B21CCCB-4003-0855-1BD1-E0A21C180A0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328551" y="1324874"/>
                <a:ext cx="240480" cy="12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D20DFFD-5F77-0018-9517-8658E098EC9B}"/>
                  </a:ext>
                </a:extLst>
              </p14:cNvPr>
              <p14:cNvContentPartPr/>
              <p14:nvPr/>
            </p14:nvContentPartPr>
            <p14:xfrm>
              <a:off x="8774951" y="1493354"/>
              <a:ext cx="239400" cy="1073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D20DFFD-5F77-0018-9517-8658E098EC9B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760551" y="1478954"/>
                <a:ext cx="267840" cy="11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0DF0219-659B-33FD-E2EA-2E40F1A47CAC}"/>
                  </a:ext>
                </a:extLst>
              </p14:cNvPr>
              <p14:cNvContentPartPr/>
              <p14:nvPr/>
            </p14:nvContentPartPr>
            <p14:xfrm>
              <a:off x="9237191" y="1458794"/>
              <a:ext cx="198000" cy="10634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0DF0219-659B-33FD-E2EA-2E40F1A47CA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222791" y="1444394"/>
                <a:ext cx="226440" cy="10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10D7C95E-C578-913E-C6DE-7D6BA41FB387}"/>
                  </a:ext>
                </a:extLst>
              </p14:cNvPr>
              <p14:cNvContentPartPr/>
              <p14:nvPr/>
            </p14:nvContentPartPr>
            <p14:xfrm>
              <a:off x="9595751" y="1483274"/>
              <a:ext cx="166680" cy="10630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10D7C95E-C578-913E-C6DE-7D6BA41FB38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581711" y="1469234"/>
                <a:ext cx="195120" cy="10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E6FB7C7-1AE1-FAE4-5212-DA9297BDE0C0}"/>
                  </a:ext>
                </a:extLst>
              </p14:cNvPr>
              <p14:cNvContentPartPr/>
              <p14:nvPr/>
            </p14:nvContentPartPr>
            <p14:xfrm>
              <a:off x="6941111" y="3547154"/>
              <a:ext cx="223920" cy="9604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E6FB7C7-1AE1-FAE4-5212-DA9297BDE0C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926711" y="3533114"/>
                <a:ext cx="252360" cy="9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2DC3E8E-B836-3774-F3C6-2098A228FF7A}"/>
                  </a:ext>
                </a:extLst>
              </p14:cNvPr>
              <p14:cNvContentPartPr/>
              <p14:nvPr/>
            </p14:nvContentPartPr>
            <p14:xfrm>
              <a:off x="7580111" y="3436274"/>
              <a:ext cx="312120" cy="9064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2DC3E8E-B836-3774-F3C6-2098A228FF7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565711" y="3421874"/>
                <a:ext cx="34056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07B4AF8-8DA8-238A-7FE5-8E44ED16FD11}"/>
                  </a:ext>
                </a:extLst>
              </p14:cNvPr>
              <p14:cNvContentPartPr/>
              <p14:nvPr/>
            </p14:nvContentPartPr>
            <p14:xfrm>
              <a:off x="8151431" y="3316754"/>
              <a:ext cx="223920" cy="12279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07B4AF8-8DA8-238A-7FE5-8E44ED16FD11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137391" y="3302354"/>
                <a:ext cx="252360" cy="12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A6AA97D-7260-9DAC-AC7C-21BD2E6611F6}"/>
                  </a:ext>
                </a:extLst>
              </p14:cNvPr>
              <p14:cNvContentPartPr/>
              <p14:nvPr/>
            </p14:nvContentPartPr>
            <p14:xfrm>
              <a:off x="8720231" y="3337274"/>
              <a:ext cx="304920" cy="9439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A6AA97D-7260-9DAC-AC7C-21BD2E6611F6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705831" y="3322874"/>
                <a:ext cx="33336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F4EC310-6801-FF57-D44B-997154FAAA55}"/>
                  </a:ext>
                </a:extLst>
              </p14:cNvPr>
              <p14:cNvContentPartPr/>
              <p14:nvPr/>
            </p14:nvContentPartPr>
            <p14:xfrm>
              <a:off x="9091751" y="3357794"/>
              <a:ext cx="234000" cy="958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F4EC310-6801-FF57-D44B-997154FAAA5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077711" y="3343394"/>
                <a:ext cx="26244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F5B4956-082C-412B-4DC0-FEF398DAB5F3}"/>
                  </a:ext>
                </a:extLst>
              </p14:cNvPr>
              <p14:cNvContentPartPr/>
              <p14:nvPr/>
            </p14:nvContentPartPr>
            <p14:xfrm>
              <a:off x="9595751" y="3291914"/>
              <a:ext cx="166680" cy="11746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F5B4956-082C-412B-4DC0-FEF398DAB5F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581711" y="3277874"/>
                <a:ext cx="195120" cy="12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B0F4656-07D6-A9C8-289D-323993D99F55}"/>
                  </a:ext>
                </a:extLst>
              </p14:cNvPr>
              <p14:cNvContentPartPr/>
              <p14:nvPr/>
            </p14:nvContentPartPr>
            <p14:xfrm>
              <a:off x="6031751" y="1421354"/>
              <a:ext cx="15840" cy="43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B0F4656-07D6-A9C8-289D-323993D99F5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017351" y="1407314"/>
                <a:ext cx="44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60E70626-6E5B-9158-2463-A56CF7ABF454}"/>
                  </a:ext>
                </a:extLst>
              </p14:cNvPr>
              <p14:cNvContentPartPr/>
              <p14:nvPr/>
            </p14:nvContentPartPr>
            <p14:xfrm>
              <a:off x="5080631" y="1372034"/>
              <a:ext cx="1928160" cy="41346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60E70626-6E5B-9158-2463-A56CF7ABF454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066591" y="1357994"/>
                <a:ext cx="1956600" cy="41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108DACE4-342B-EBBB-35E1-CCE7A68FD991}"/>
                  </a:ext>
                </a:extLst>
              </p14:cNvPr>
              <p14:cNvContentPartPr/>
              <p14:nvPr/>
            </p14:nvContentPartPr>
            <p14:xfrm>
              <a:off x="6722591" y="1202114"/>
              <a:ext cx="1506960" cy="44096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108DACE4-342B-EBBB-35E1-CCE7A68FD99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712151" y="1191674"/>
                <a:ext cx="1528200" cy="443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7779DBE-B02F-1957-0259-3BF7EAC63C47}"/>
              </a:ext>
            </a:extLst>
          </p:cNvPr>
          <p:cNvGrpSpPr/>
          <p:nvPr/>
        </p:nvGrpSpPr>
        <p:grpSpPr>
          <a:xfrm>
            <a:off x="5714951" y="3213794"/>
            <a:ext cx="935280" cy="1767600"/>
            <a:chOff x="5714951" y="3213794"/>
            <a:chExt cx="935280" cy="17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1BE2072-6B54-C43A-7B4D-C30656F003B7}"/>
                    </a:ext>
                  </a:extLst>
                </p14:cNvPr>
                <p14:cNvContentPartPr/>
                <p14:nvPr/>
              </p14:nvContentPartPr>
              <p14:xfrm>
                <a:off x="5735471" y="3522674"/>
                <a:ext cx="151200" cy="947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1BE2072-6B54-C43A-7B4D-C30656F003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25031" y="3511874"/>
                  <a:ext cx="17244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8D6809-3303-5134-4DA7-4E9CDA0EBD7D}"/>
                    </a:ext>
                  </a:extLst>
                </p14:cNvPr>
                <p14:cNvContentPartPr/>
                <p14:nvPr/>
              </p14:nvContentPartPr>
              <p14:xfrm>
                <a:off x="6016271" y="3590354"/>
                <a:ext cx="10188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8D6809-3303-5134-4DA7-4E9CDA0EBD7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05471" y="3579554"/>
                  <a:ext cx="123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6834E4E-F358-45F9-5AB0-ADE04BB09F0D}"/>
                    </a:ext>
                  </a:extLst>
                </p14:cNvPr>
                <p14:cNvContentPartPr/>
                <p14:nvPr/>
              </p14:nvContentPartPr>
              <p14:xfrm>
                <a:off x="6021311" y="3839834"/>
                <a:ext cx="78120" cy="132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6834E4E-F358-45F9-5AB0-ADE04BB09F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10871" y="3829394"/>
                  <a:ext cx="99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EF8402-162B-B584-54AA-9E8AF1301460}"/>
                    </a:ext>
                  </a:extLst>
                </p14:cNvPr>
                <p14:cNvContentPartPr/>
                <p14:nvPr/>
              </p14:nvContentPartPr>
              <p14:xfrm>
                <a:off x="6099431" y="4148714"/>
                <a:ext cx="21240" cy="198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EF8402-162B-B584-54AA-9E8AF130146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88631" y="4138274"/>
                  <a:ext cx="42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E9A9CB8-5AFC-2ECF-64FB-0342D5201CD8}"/>
                    </a:ext>
                  </a:extLst>
                </p14:cNvPr>
                <p14:cNvContentPartPr/>
                <p14:nvPr/>
              </p14:nvContentPartPr>
              <p14:xfrm>
                <a:off x="6213551" y="3514394"/>
                <a:ext cx="275760" cy="956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E9A9CB8-5AFC-2ECF-64FB-0342D5201CD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03111" y="3503954"/>
                  <a:ext cx="2970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A902C50-E021-9719-277D-20121EDCDD49}"/>
                    </a:ext>
                  </a:extLst>
                </p14:cNvPr>
                <p14:cNvContentPartPr/>
                <p14:nvPr/>
              </p14:nvContentPartPr>
              <p14:xfrm>
                <a:off x="6099431" y="4667834"/>
                <a:ext cx="354240" cy="313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A902C50-E021-9719-277D-20121EDCDD4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85031" y="4653794"/>
                  <a:ext cx="3826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C9A031-63A3-F67C-653B-65A9513A1817}"/>
                    </a:ext>
                  </a:extLst>
                </p14:cNvPr>
                <p14:cNvContentPartPr/>
                <p14:nvPr/>
              </p14:nvContentPartPr>
              <p14:xfrm>
                <a:off x="6101231" y="4669634"/>
                <a:ext cx="403560" cy="221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C9A031-63A3-F67C-653B-65A9513A181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87191" y="4655594"/>
                  <a:ext cx="432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BEC1ED-BAFE-D7F2-0178-F572D5280B26}"/>
                    </a:ext>
                  </a:extLst>
                </p14:cNvPr>
                <p14:cNvContentPartPr/>
                <p14:nvPr/>
              </p14:nvContentPartPr>
              <p14:xfrm>
                <a:off x="6538631" y="4725434"/>
                <a:ext cx="111600" cy="177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BEC1ED-BAFE-D7F2-0178-F572D5280B2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24231" y="4711394"/>
                  <a:ext cx="140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396B94F-668A-FE1F-A4E5-BE6B9ED893A9}"/>
                    </a:ext>
                  </a:extLst>
                </p14:cNvPr>
                <p14:cNvContentPartPr/>
                <p14:nvPr/>
              </p14:nvContentPartPr>
              <p14:xfrm>
                <a:off x="5865431" y="3576314"/>
                <a:ext cx="15840" cy="8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396B94F-668A-FE1F-A4E5-BE6B9ED893A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51391" y="3561914"/>
                  <a:ext cx="44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B9DCD01-890E-FBEB-FE9D-590C5C8B2B7A}"/>
                    </a:ext>
                  </a:extLst>
                </p14:cNvPr>
                <p14:cNvContentPartPr/>
                <p14:nvPr/>
              </p14:nvContentPartPr>
              <p14:xfrm>
                <a:off x="5714951" y="3547154"/>
                <a:ext cx="260280" cy="968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B9DCD01-890E-FBEB-FE9D-590C5C8B2B7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00551" y="3533114"/>
                  <a:ext cx="28872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93B9393-A035-E11E-AE3A-9A5CE4980606}"/>
                    </a:ext>
                  </a:extLst>
                </p14:cNvPr>
                <p14:cNvContentPartPr/>
                <p14:nvPr/>
              </p14:nvContentPartPr>
              <p14:xfrm>
                <a:off x="6177191" y="3530954"/>
                <a:ext cx="320040" cy="939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93B9393-A035-E11E-AE3A-9A5CE498060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63151" y="3516554"/>
                  <a:ext cx="34848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E32F442-900D-85E2-23FF-BC7D41EADF53}"/>
                    </a:ext>
                  </a:extLst>
                </p14:cNvPr>
                <p14:cNvContentPartPr/>
                <p14:nvPr/>
              </p14:nvContentPartPr>
              <p14:xfrm>
                <a:off x="5740871" y="3564074"/>
                <a:ext cx="151200" cy="9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E32F442-900D-85E2-23FF-BC7D41EADF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26471" y="3549674"/>
                  <a:ext cx="179640" cy="10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22A107E-6E9E-80A2-DFDC-FE658F03281E}"/>
                    </a:ext>
                  </a:extLst>
                </p14:cNvPr>
                <p14:cNvContentPartPr/>
                <p14:nvPr/>
              </p14:nvContentPartPr>
              <p14:xfrm>
                <a:off x="6218951" y="3516554"/>
                <a:ext cx="363960" cy="1005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22A107E-6E9E-80A2-DFDC-FE658F03281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04551" y="3502514"/>
                  <a:ext cx="39240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5CE3A29-2B80-1313-507C-1153E91E64E3}"/>
                    </a:ext>
                  </a:extLst>
                </p14:cNvPr>
                <p14:cNvContentPartPr/>
                <p14:nvPr/>
              </p14:nvContentPartPr>
              <p14:xfrm>
                <a:off x="6281231" y="3213794"/>
                <a:ext cx="83520" cy="276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5CE3A29-2B80-1313-507C-1153E91E64E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70431" y="3202994"/>
                  <a:ext cx="10476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792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F0DF-9A5D-C299-19CC-628C5E26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EEFF-BC9F-E247-DE2C-641827889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C725D98-6669-EF75-330F-46A971D97471}"/>
                  </a:ext>
                </a:extLst>
              </p14:cNvPr>
              <p14:cNvContentPartPr/>
              <p14:nvPr/>
            </p14:nvContentPartPr>
            <p14:xfrm>
              <a:off x="4989551" y="1837874"/>
              <a:ext cx="24120" cy="272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C725D98-6669-EF75-330F-46A971D97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111" y="1827074"/>
                <a:ext cx="453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28FC7BE-37FE-B595-FAB5-D246DB8BCD06}"/>
                  </a:ext>
                </a:extLst>
              </p14:cNvPr>
              <p14:cNvContentPartPr/>
              <p14:nvPr/>
            </p14:nvContentPartPr>
            <p14:xfrm>
              <a:off x="4987391" y="1977554"/>
              <a:ext cx="119880" cy="54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28FC7BE-37FE-B595-FAB5-D246DB8BCD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6951" y="1967114"/>
                <a:ext cx="1411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62B0D3B-53B3-BE53-1B3C-428D35ED843B}"/>
                  </a:ext>
                </a:extLst>
              </p14:cNvPr>
              <p14:cNvContentPartPr/>
              <p14:nvPr/>
            </p14:nvContentPartPr>
            <p14:xfrm>
              <a:off x="5086031" y="1878914"/>
              <a:ext cx="203040" cy="231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62B0D3B-53B3-BE53-1B3C-428D35ED84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5591" y="1868114"/>
                <a:ext cx="2242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D9BBBD4-638B-7662-BC1F-9C414FAEEC9C}"/>
                  </a:ext>
                </a:extLst>
              </p14:cNvPr>
              <p14:cNvContentPartPr/>
              <p14:nvPr/>
            </p14:nvContentPartPr>
            <p14:xfrm>
              <a:off x="5330471" y="1950554"/>
              <a:ext cx="171720" cy="120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D9BBBD4-638B-7662-BC1F-9C414FAEEC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9671" y="1940114"/>
                <a:ext cx="192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B876DDE-EB4F-8505-607E-2A16DC227ADC}"/>
                  </a:ext>
                </a:extLst>
              </p14:cNvPr>
              <p14:cNvContentPartPr/>
              <p14:nvPr/>
            </p14:nvContentPartPr>
            <p14:xfrm>
              <a:off x="5533151" y="1824914"/>
              <a:ext cx="348480" cy="258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B876DDE-EB4F-8505-607E-2A16DC227A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22351" y="1814474"/>
                <a:ext cx="369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11502C6-BFE0-3D04-B45C-42C5CC9B27B1}"/>
                  </a:ext>
                </a:extLst>
              </p14:cNvPr>
              <p14:cNvContentPartPr/>
              <p14:nvPr/>
            </p14:nvContentPartPr>
            <p14:xfrm>
              <a:off x="6021311" y="1800434"/>
              <a:ext cx="21240" cy="243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11502C6-BFE0-3D04-B45C-42C5CC9B27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10871" y="1789994"/>
                <a:ext cx="424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B098899-6476-D6AA-B7FF-7B2BF8F346DE}"/>
                  </a:ext>
                </a:extLst>
              </p14:cNvPr>
              <p14:cNvContentPartPr/>
              <p14:nvPr/>
            </p14:nvContentPartPr>
            <p14:xfrm>
              <a:off x="6005831" y="1759394"/>
              <a:ext cx="462600" cy="312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B098899-6476-D6AA-B7FF-7B2BF8F346D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95031" y="1748594"/>
                <a:ext cx="4838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83FD411-E4B5-7C8C-53A4-751B34319212}"/>
                  </a:ext>
                </a:extLst>
              </p14:cNvPr>
              <p14:cNvContentPartPr/>
              <p14:nvPr/>
            </p14:nvContentPartPr>
            <p14:xfrm>
              <a:off x="6447551" y="1771634"/>
              <a:ext cx="73080" cy="311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83FD411-E4B5-7C8C-53A4-751B343192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36751" y="1761194"/>
                <a:ext cx="943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9125AF2-DF3F-8401-2481-50094FFA88BA}"/>
                  </a:ext>
                </a:extLst>
              </p14:cNvPr>
              <p14:cNvContentPartPr/>
              <p14:nvPr/>
            </p14:nvContentPartPr>
            <p14:xfrm>
              <a:off x="6437111" y="1940834"/>
              <a:ext cx="360" cy="8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9125AF2-DF3F-8401-2481-50094FFA88B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26311" y="1930034"/>
                <a:ext cx="21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D1B1741-5F5C-57DA-289D-4C7C513C962F}"/>
                  </a:ext>
                </a:extLst>
              </p14:cNvPr>
              <p14:cNvContentPartPr/>
              <p14:nvPr/>
            </p14:nvContentPartPr>
            <p14:xfrm>
              <a:off x="6442151" y="1866674"/>
              <a:ext cx="156240" cy="1818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D1B1741-5F5C-57DA-289D-4C7C513C962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31711" y="1855874"/>
                <a:ext cx="1774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90E410-0D0A-600C-B3D2-31136A670D4B}"/>
                  </a:ext>
                </a:extLst>
              </p14:cNvPr>
              <p14:cNvContentPartPr/>
              <p14:nvPr/>
            </p14:nvContentPartPr>
            <p14:xfrm>
              <a:off x="6571391" y="1728434"/>
              <a:ext cx="260640" cy="4597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90E410-0D0A-600C-B3D2-31136A670D4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60951" y="1717634"/>
                <a:ext cx="2818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05A1D43-E797-E585-9DA1-E48E5115D369}"/>
                  </a:ext>
                </a:extLst>
              </p14:cNvPr>
              <p14:cNvContentPartPr/>
              <p14:nvPr/>
            </p14:nvContentPartPr>
            <p14:xfrm>
              <a:off x="6753911" y="1849754"/>
              <a:ext cx="99000" cy="46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05A1D43-E797-E585-9DA1-E48E5115D3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43471" y="1839314"/>
                <a:ext cx="1202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0078A9D-C1F9-8A72-61F9-ED46CA4018E7}"/>
                  </a:ext>
                </a:extLst>
              </p14:cNvPr>
              <p14:cNvContentPartPr/>
              <p14:nvPr/>
            </p14:nvContentPartPr>
            <p14:xfrm>
              <a:off x="4571951" y="2379314"/>
              <a:ext cx="36720" cy="231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0078A9D-C1F9-8A72-61F9-ED46CA4018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61151" y="2368514"/>
                <a:ext cx="57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48979AC-CD3C-BC61-892E-0D486805618D}"/>
                  </a:ext>
                </a:extLst>
              </p14:cNvPr>
              <p14:cNvContentPartPr/>
              <p14:nvPr/>
            </p14:nvContentPartPr>
            <p14:xfrm>
              <a:off x="5304551" y="2811674"/>
              <a:ext cx="41760" cy="196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48979AC-CD3C-BC61-892E-0D48680561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93751" y="2801234"/>
                <a:ext cx="63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F763E1D-4366-FCFE-60FF-0DDA521A42B5}"/>
                  </a:ext>
                </a:extLst>
              </p14:cNvPr>
              <p14:cNvContentPartPr/>
              <p14:nvPr/>
            </p14:nvContentPartPr>
            <p14:xfrm>
              <a:off x="6036791" y="3254834"/>
              <a:ext cx="21240" cy="227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F763E1D-4366-FCFE-60FF-0DDA521A42B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26351" y="3244034"/>
                <a:ext cx="424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65F6E42-DC3A-2663-2488-5DCC48B82395}"/>
                  </a:ext>
                </a:extLst>
              </p14:cNvPr>
              <p14:cNvContentPartPr/>
              <p14:nvPr/>
            </p14:nvContentPartPr>
            <p14:xfrm>
              <a:off x="6881351" y="3549314"/>
              <a:ext cx="75240" cy="225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65F6E42-DC3A-2663-2488-5DCC48B8239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70911" y="3538514"/>
                <a:ext cx="96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BF27BC6-BEEB-8227-D890-345153F7B1FB}"/>
                  </a:ext>
                </a:extLst>
              </p14:cNvPr>
              <p14:cNvContentPartPr/>
              <p14:nvPr/>
            </p14:nvContentPartPr>
            <p14:xfrm>
              <a:off x="4509311" y="2379314"/>
              <a:ext cx="93960" cy="2340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BF27BC6-BEEB-8227-D890-345153F7B1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98871" y="2368514"/>
                <a:ext cx="1152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1C6A95B-F631-E426-BA58-CA060A81A71E}"/>
                  </a:ext>
                </a:extLst>
              </p14:cNvPr>
              <p14:cNvContentPartPr/>
              <p14:nvPr/>
            </p14:nvContentPartPr>
            <p14:xfrm>
              <a:off x="6216071" y="2735354"/>
              <a:ext cx="156960" cy="1620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1C6A95B-F631-E426-BA58-CA060A81A71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05271" y="2724554"/>
                <a:ext cx="1782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64F2617-465C-F3EE-90ED-71B4CE3D84CB}"/>
                  </a:ext>
                </a:extLst>
              </p14:cNvPr>
              <p14:cNvContentPartPr/>
              <p14:nvPr/>
            </p14:nvContentPartPr>
            <p14:xfrm>
              <a:off x="6395351" y="2826434"/>
              <a:ext cx="26280" cy="20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64F2617-465C-F3EE-90ED-71B4CE3D84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84911" y="2815634"/>
                <a:ext cx="475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5ADB422-603A-0440-954E-73FFF23C9F8D}"/>
                  </a:ext>
                </a:extLst>
              </p14:cNvPr>
              <p14:cNvContentPartPr/>
              <p14:nvPr/>
            </p14:nvContentPartPr>
            <p14:xfrm>
              <a:off x="6501551" y="2708714"/>
              <a:ext cx="126360" cy="2084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5ADB422-603A-0440-954E-73FFF23C9F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91111" y="2698274"/>
                <a:ext cx="147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D2A3097-B19C-2C18-6395-C8AE115D63A1}"/>
                  </a:ext>
                </a:extLst>
              </p14:cNvPr>
              <p14:cNvContentPartPr/>
              <p14:nvPr/>
            </p14:nvContentPartPr>
            <p14:xfrm>
              <a:off x="5117351" y="3279314"/>
              <a:ext cx="164160" cy="157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D2A3097-B19C-2C18-6395-C8AE115D63A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06551" y="3268874"/>
                <a:ext cx="1854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DDAE04F-C1D8-0227-0585-4D591D6952C2}"/>
                  </a:ext>
                </a:extLst>
              </p14:cNvPr>
              <p14:cNvContentPartPr/>
              <p14:nvPr/>
            </p14:nvContentPartPr>
            <p14:xfrm>
              <a:off x="5361431" y="3357794"/>
              <a:ext cx="360" cy="12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DDAE04F-C1D8-0227-0585-4D591D6952C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50991" y="3346994"/>
                <a:ext cx="21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D429BC0-891A-396B-8C9F-C80BFB0249F7}"/>
                  </a:ext>
                </a:extLst>
              </p14:cNvPr>
              <p14:cNvContentPartPr/>
              <p14:nvPr/>
            </p14:nvContentPartPr>
            <p14:xfrm>
              <a:off x="5444591" y="3246554"/>
              <a:ext cx="154080" cy="192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D429BC0-891A-396B-8C9F-C80BFB0249F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34151" y="3236114"/>
                <a:ext cx="1753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0CC3558-C66D-7B21-6823-644B1E7897DF}"/>
                  </a:ext>
                </a:extLst>
              </p14:cNvPr>
              <p14:cNvContentPartPr/>
              <p14:nvPr/>
            </p14:nvContentPartPr>
            <p14:xfrm>
              <a:off x="4140671" y="3374354"/>
              <a:ext cx="904320" cy="54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0CC3558-C66D-7B21-6823-644B1E7897D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26271" y="3359954"/>
                <a:ext cx="9327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14C0C20-3C96-5925-1BE0-74E89B9EB5B4}"/>
                  </a:ext>
                </a:extLst>
              </p14:cNvPr>
              <p14:cNvContentPartPr/>
              <p14:nvPr/>
            </p14:nvContentPartPr>
            <p14:xfrm>
              <a:off x="5491391" y="2092754"/>
              <a:ext cx="140760" cy="10800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14C0C20-3C96-5925-1BE0-74E89B9EB5B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77351" y="2078714"/>
                <a:ext cx="1692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CE3A2D5-3CB2-C9FD-7BD2-DF7052ACD7BC}"/>
                  </a:ext>
                </a:extLst>
              </p14:cNvPr>
              <p14:cNvContentPartPr/>
              <p14:nvPr/>
            </p14:nvContentPartPr>
            <p14:xfrm>
              <a:off x="6447551" y="2084834"/>
              <a:ext cx="41760" cy="6555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CE3A2D5-3CB2-C9FD-7BD2-DF7052ACD7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33151" y="2070434"/>
                <a:ext cx="702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CBD84DB-3E4F-D6E2-C20B-A621A87436B6}"/>
                  </a:ext>
                </a:extLst>
              </p14:cNvPr>
              <p14:cNvContentPartPr/>
              <p14:nvPr/>
            </p14:nvContentPartPr>
            <p14:xfrm>
              <a:off x="6000431" y="2875754"/>
              <a:ext cx="389880" cy="20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CBD84DB-3E4F-D6E2-C20B-A621A87436B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86391" y="2861714"/>
                <a:ext cx="4183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EE077E7-9641-1E4B-094F-D4A4634FA828}"/>
                  </a:ext>
                </a:extLst>
              </p14:cNvPr>
              <p14:cNvContentPartPr/>
              <p14:nvPr/>
            </p14:nvContentPartPr>
            <p14:xfrm>
              <a:off x="3480791" y="2426834"/>
              <a:ext cx="10800" cy="226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EE077E7-9641-1E4B-094F-D4A4634FA82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69991" y="2416394"/>
                <a:ext cx="32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7F4CD3A-B509-5756-6B49-8AB0AFE6146A}"/>
                  </a:ext>
                </a:extLst>
              </p14:cNvPr>
              <p14:cNvContentPartPr/>
              <p14:nvPr/>
            </p14:nvContentPartPr>
            <p14:xfrm>
              <a:off x="3423551" y="2533754"/>
              <a:ext cx="119880" cy="8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7F4CD3A-B509-5756-6B49-8AB0AFE6146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13111" y="2522954"/>
                <a:ext cx="1411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820E49A-2084-63D2-B713-957770753D74}"/>
                  </a:ext>
                </a:extLst>
              </p14:cNvPr>
              <p14:cNvContentPartPr/>
              <p14:nvPr/>
            </p14:nvContentPartPr>
            <p14:xfrm>
              <a:off x="3574391" y="2463554"/>
              <a:ext cx="213480" cy="252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820E49A-2084-63D2-B713-957770753D7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63591" y="2453114"/>
                <a:ext cx="2347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6888B41-F6E6-A9CE-61D0-A6F72834D583}"/>
                  </a:ext>
                </a:extLst>
              </p14:cNvPr>
              <p14:cNvContentPartPr/>
              <p14:nvPr/>
            </p14:nvContentPartPr>
            <p14:xfrm>
              <a:off x="3433991" y="2853074"/>
              <a:ext cx="31680" cy="221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6888B41-F6E6-A9CE-61D0-A6F72834D5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23551" y="2842274"/>
                <a:ext cx="52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3C0AE71-2522-B7B8-4D9B-43A922FED3D1}"/>
                  </a:ext>
                </a:extLst>
              </p14:cNvPr>
              <p14:cNvContentPartPr/>
              <p14:nvPr/>
            </p14:nvContentPartPr>
            <p14:xfrm>
              <a:off x="3397631" y="2945954"/>
              <a:ext cx="83520" cy="53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3C0AE71-2522-B7B8-4D9B-43A922FED3D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87191" y="2935154"/>
                <a:ext cx="1047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9254998-49D3-7DB3-AE59-C8D6AC326191}"/>
                  </a:ext>
                </a:extLst>
              </p14:cNvPr>
              <p14:cNvContentPartPr/>
              <p14:nvPr/>
            </p14:nvContentPartPr>
            <p14:xfrm>
              <a:off x="3553511" y="2932634"/>
              <a:ext cx="93960" cy="157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9254998-49D3-7DB3-AE59-C8D6AC32619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43071" y="2921834"/>
                <a:ext cx="1152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8EA8373-AFA9-0A24-6ED2-B1612DB4DBBE}"/>
                  </a:ext>
                </a:extLst>
              </p14:cNvPr>
              <p14:cNvContentPartPr/>
              <p14:nvPr/>
            </p14:nvContentPartPr>
            <p14:xfrm>
              <a:off x="3647111" y="2966474"/>
              <a:ext cx="109440" cy="107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8EA8373-AFA9-0A24-6ED2-B1612DB4DBB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36311" y="2955674"/>
                <a:ext cx="1306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138364A-9397-B082-A2F1-6BDE67B11D80}"/>
                  </a:ext>
                </a:extLst>
              </p14:cNvPr>
              <p14:cNvContentPartPr/>
              <p14:nvPr/>
            </p14:nvContentPartPr>
            <p14:xfrm>
              <a:off x="3766631" y="2916794"/>
              <a:ext cx="78120" cy="148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138364A-9397-B082-A2F1-6BDE67B11D8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55831" y="2906354"/>
                <a:ext cx="993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EC22DA3-0136-BDCA-CCD0-E53BC921E49A}"/>
                  </a:ext>
                </a:extLst>
              </p14:cNvPr>
              <p14:cNvContentPartPr/>
              <p14:nvPr/>
            </p14:nvContentPartPr>
            <p14:xfrm>
              <a:off x="3823511" y="2842994"/>
              <a:ext cx="327600" cy="270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EC22DA3-0136-BDCA-CCD0-E53BC921E49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13071" y="2832194"/>
                <a:ext cx="3488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9E42465-B3BC-5015-E739-70F87B5FDC5A}"/>
                  </a:ext>
                </a:extLst>
              </p14:cNvPr>
              <p14:cNvContentPartPr/>
              <p14:nvPr/>
            </p14:nvContentPartPr>
            <p14:xfrm>
              <a:off x="4374311" y="1969634"/>
              <a:ext cx="31680" cy="231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9E42465-B3BC-5015-E739-70F87B5FDC5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63871" y="1958834"/>
                <a:ext cx="52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383F9D5-30AC-FC1A-CA3F-6EC200C6F871}"/>
                  </a:ext>
                </a:extLst>
              </p14:cNvPr>
              <p14:cNvContentPartPr/>
              <p14:nvPr/>
            </p14:nvContentPartPr>
            <p14:xfrm>
              <a:off x="4337951" y="1981874"/>
              <a:ext cx="366480" cy="239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383F9D5-30AC-FC1A-CA3F-6EC200C6F87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27511" y="1971074"/>
                <a:ext cx="3877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5C3B4A5-7CE8-CDC7-15E1-3EED500F3DE4}"/>
                  </a:ext>
                </a:extLst>
              </p14:cNvPr>
              <p14:cNvContentPartPr/>
              <p14:nvPr/>
            </p14:nvContentPartPr>
            <p14:xfrm>
              <a:off x="3428951" y="3229994"/>
              <a:ext cx="26280" cy="272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5C3B4A5-7CE8-CDC7-15E1-3EED500F3DE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18151" y="3219194"/>
                <a:ext cx="475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2C9D75E-19C0-6902-0E9D-AA1EEBCEBEF0}"/>
                  </a:ext>
                </a:extLst>
              </p14:cNvPr>
              <p14:cNvContentPartPr/>
              <p14:nvPr/>
            </p14:nvContentPartPr>
            <p14:xfrm>
              <a:off x="3402671" y="3370034"/>
              <a:ext cx="124920" cy="3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2C9D75E-19C0-6902-0E9D-AA1EEBCEBEF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92231" y="3359594"/>
                <a:ext cx="1461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9DD4CF8-1129-2442-7AC0-612E235DC2E0}"/>
                  </a:ext>
                </a:extLst>
              </p14:cNvPr>
              <p14:cNvContentPartPr/>
              <p14:nvPr/>
            </p14:nvContentPartPr>
            <p14:xfrm>
              <a:off x="3506711" y="3336914"/>
              <a:ext cx="270360" cy="145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9DD4CF8-1129-2442-7AC0-612E235DC2E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96271" y="3326114"/>
                <a:ext cx="2916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EC63486-6659-21BB-52F3-FF1F92E1A9AA}"/>
                  </a:ext>
                </a:extLst>
              </p14:cNvPr>
              <p14:cNvContentPartPr/>
              <p14:nvPr/>
            </p14:nvContentPartPr>
            <p14:xfrm>
              <a:off x="3766631" y="3252674"/>
              <a:ext cx="348480" cy="430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EC63486-6659-21BB-52F3-FF1F92E1A9A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55831" y="3241874"/>
                <a:ext cx="3697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67AF16B-7F9F-860B-B3D7-E579E9FED752}"/>
                  </a:ext>
                </a:extLst>
              </p14:cNvPr>
              <p14:cNvContentPartPr/>
              <p14:nvPr/>
            </p14:nvContentPartPr>
            <p14:xfrm>
              <a:off x="4015751" y="3299834"/>
              <a:ext cx="140760" cy="16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67AF16B-7F9F-860B-B3D7-E579E9FED75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05311" y="3289394"/>
                <a:ext cx="1620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7EAA04F-5ECC-CD46-2E17-D6096CEAC708}"/>
                  </a:ext>
                </a:extLst>
              </p14:cNvPr>
              <p14:cNvContentPartPr/>
              <p14:nvPr/>
            </p14:nvContentPartPr>
            <p14:xfrm>
              <a:off x="3538031" y="3672794"/>
              <a:ext cx="62640" cy="221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7EAA04F-5ECC-CD46-2E17-D6096CEAC70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27231" y="3661994"/>
                <a:ext cx="83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544D5F0-8308-FCDB-D662-0B402BC73A3C}"/>
                  </a:ext>
                </a:extLst>
              </p14:cNvPr>
              <p14:cNvContentPartPr/>
              <p14:nvPr/>
            </p14:nvContentPartPr>
            <p14:xfrm>
              <a:off x="3527591" y="3715994"/>
              <a:ext cx="124920" cy="66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544D5F0-8308-FCDB-D662-0B402BC73A3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16791" y="3705554"/>
                <a:ext cx="146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6AACCA4-3291-6A09-608F-510F3F2AA480}"/>
                  </a:ext>
                </a:extLst>
              </p14:cNvPr>
              <p14:cNvContentPartPr/>
              <p14:nvPr/>
            </p14:nvContentPartPr>
            <p14:xfrm>
              <a:off x="3647111" y="3666674"/>
              <a:ext cx="239400" cy="235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6AACCA4-3291-6A09-608F-510F3F2AA48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36311" y="3656234"/>
                <a:ext cx="260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2732467-0692-8BC8-8735-4F3766D8218B}"/>
                  </a:ext>
                </a:extLst>
              </p14:cNvPr>
              <p14:cNvContentPartPr/>
              <p14:nvPr/>
            </p14:nvContentPartPr>
            <p14:xfrm>
              <a:off x="4161551" y="2274554"/>
              <a:ext cx="312120" cy="16358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2732467-0692-8BC8-8735-4F3766D8218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50751" y="2263754"/>
                <a:ext cx="333360" cy="16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03EEB64-782D-59F5-F551-C1BEB983D2F4}"/>
                  </a:ext>
                </a:extLst>
              </p14:cNvPr>
              <p14:cNvContentPartPr/>
              <p14:nvPr/>
            </p14:nvContentPartPr>
            <p14:xfrm>
              <a:off x="4116911" y="3996434"/>
              <a:ext cx="782640" cy="13064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03EEB64-782D-59F5-F551-C1BEB983D2F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06111" y="3985634"/>
                <a:ext cx="803880" cy="13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A5DEECC-8204-E829-FC1C-9231D0A2239A}"/>
                  </a:ext>
                </a:extLst>
              </p14:cNvPr>
              <p14:cNvContentPartPr/>
              <p14:nvPr/>
            </p14:nvContentPartPr>
            <p14:xfrm>
              <a:off x="7257911" y="3963314"/>
              <a:ext cx="426600" cy="1339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A5DEECC-8204-E829-FC1C-9231D0A2239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247111" y="3952874"/>
                <a:ext cx="447840" cy="13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AF1822B-29B8-2286-CEB0-65A02E568963}"/>
                  </a:ext>
                </a:extLst>
              </p14:cNvPr>
              <p14:cNvContentPartPr/>
              <p14:nvPr/>
            </p14:nvContentPartPr>
            <p14:xfrm>
              <a:off x="4727831" y="4121714"/>
              <a:ext cx="26280" cy="157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AF1822B-29B8-2286-CEB0-65A02E56896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17031" y="4111274"/>
                <a:ext cx="47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52F5100-17EA-8C50-50E5-F24B525FFF43}"/>
                  </a:ext>
                </a:extLst>
              </p14:cNvPr>
              <p14:cNvContentPartPr/>
              <p14:nvPr/>
            </p14:nvContentPartPr>
            <p14:xfrm>
              <a:off x="5512271" y="4412234"/>
              <a:ext cx="31680" cy="1861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52F5100-17EA-8C50-50E5-F24B525FFF4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01471" y="4401434"/>
                <a:ext cx="529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2457745-353C-96F0-EF2B-6D3A7BB9CB29}"/>
                  </a:ext>
                </a:extLst>
              </p14:cNvPr>
              <p14:cNvContentPartPr/>
              <p14:nvPr/>
            </p14:nvContentPartPr>
            <p14:xfrm>
              <a:off x="6174311" y="4667834"/>
              <a:ext cx="50040" cy="1980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2457745-353C-96F0-EF2B-6D3A7BB9CB2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63871" y="4657394"/>
                <a:ext cx="71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95DED00-857B-0446-8EBC-7FA761516877}"/>
                  </a:ext>
                </a:extLst>
              </p14:cNvPr>
              <p14:cNvContentPartPr/>
              <p14:nvPr/>
            </p14:nvContentPartPr>
            <p14:xfrm>
              <a:off x="6951191" y="4883834"/>
              <a:ext cx="52200" cy="303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95DED00-857B-0446-8EBC-7FA76151687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40751" y="4873394"/>
                <a:ext cx="734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772A8D1-5E9F-195F-FD71-BBB5F5716DC9}"/>
                  </a:ext>
                </a:extLst>
              </p14:cNvPr>
              <p14:cNvContentPartPr/>
              <p14:nvPr/>
            </p14:nvContentPartPr>
            <p14:xfrm>
              <a:off x="7766951" y="2113634"/>
              <a:ext cx="234000" cy="288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772A8D1-5E9F-195F-FD71-BBB5F5716DC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52911" y="2099594"/>
                <a:ext cx="2624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FBF43EC-0F9A-745E-0D9D-26FB534D2C90}"/>
                  </a:ext>
                </a:extLst>
              </p14:cNvPr>
              <p14:cNvContentPartPr/>
              <p14:nvPr/>
            </p14:nvContentPartPr>
            <p14:xfrm>
              <a:off x="7756511" y="2083754"/>
              <a:ext cx="275760" cy="384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FBF43EC-0F9A-745E-0D9D-26FB534D2C9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42471" y="2069714"/>
                <a:ext cx="304200" cy="41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4758948-A106-D865-C05A-EF60B65D0CD3}"/>
              </a:ext>
            </a:extLst>
          </p:cNvPr>
          <p:cNvGrpSpPr/>
          <p:nvPr/>
        </p:nvGrpSpPr>
        <p:grpSpPr>
          <a:xfrm>
            <a:off x="6099431" y="4231154"/>
            <a:ext cx="353520" cy="300960"/>
            <a:chOff x="6099431" y="4231154"/>
            <a:chExt cx="3535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CFB1E1D-B3D9-3D9B-AD65-B015AAD82892}"/>
                    </a:ext>
                  </a:extLst>
                </p14:cNvPr>
                <p14:cNvContentPartPr/>
                <p14:nvPr/>
              </p14:nvContentPartPr>
              <p14:xfrm>
                <a:off x="6099431" y="4294874"/>
                <a:ext cx="119880" cy="142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CFB1E1D-B3D9-3D9B-AD65-B015AAD828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85031" y="4280474"/>
                  <a:ext cx="148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14E795D-338E-70BD-50C3-FBDED93AD3EC}"/>
                    </a:ext>
                  </a:extLst>
                </p14:cNvPr>
                <p14:cNvContentPartPr/>
                <p14:nvPr/>
              </p14:nvContentPartPr>
              <p14:xfrm>
                <a:off x="6249911" y="4379474"/>
                <a:ext cx="26280" cy="4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14E795D-338E-70BD-50C3-FBDED93AD3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35871" y="4365434"/>
                  <a:ext cx="54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3AC7E5D-0061-E68F-C0FA-141C5027EB58}"/>
                    </a:ext>
                  </a:extLst>
                </p14:cNvPr>
                <p14:cNvContentPartPr/>
                <p14:nvPr/>
              </p14:nvContentPartPr>
              <p14:xfrm>
                <a:off x="6298871" y="4231154"/>
                <a:ext cx="154080" cy="183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3AC7E5D-0061-E68F-C0FA-141C5027EB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84831" y="4217114"/>
                  <a:ext cx="182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271727F-1133-6943-1CEF-A3EFB4ADAE83}"/>
                    </a:ext>
                  </a:extLst>
                </p14:cNvPr>
                <p14:cNvContentPartPr/>
                <p14:nvPr/>
              </p14:nvContentPartPr>
              <p14:xfrm>
                <a:off x="6400751" y="4268234"/>
                <a:ext cx="21240" cy="263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271727F-1133-6943-1CEF-A3EFB4ADAE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86351" y="4254194"/>
                  <a:ext cx="4968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339B7E8-69AE-4615-59E2-5A651F45222C}"/>
              </a:ext>
            </a:extLst>
          </p:cNvPr>
          <p:cNvGrpSpPr/>
          <p:nvPr/>
        </p:nvGrpSpPr>
        <p:grpSpPr>
          <a:xfrm>
            <a:off x="5283671" y="4799594"/>
            <a:ext cx="395280" cy="251640"/>
            <a:chOff x="5283671" y="4799594"/>
            <a:chExt cx="39528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39D9BED-7D4A-26EF-B07C-542B0D7BF2A9}"/>
                    </a:ext>
                  </a:extLst>
                </p14:cNvPr>
                <p14:cNvContentPartPr/>
                <p14:nvPr/>
              </p14:nvContentPartPr>
              <p14:xfrm>
                <a:off x="5283671" y="4878074"/>
                <a:ext cx="91440" cy="173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39D9BED-7D4A-26EF-B07C-542B0D7BF2A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69271" y="4863674"/>
                  <a:ext cx="119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670EC20-4461-A501-D24D-EC889DABB1AB}"/>
                    </a:ext>
                  </a:extLst>
                </p14:cNvPr>
                <p14:cNvContentPartPr/>
                <p14:nvPr/>
              </p14:nvContentPartPr>
              <p14:xfrm>
                <a:off x="5506871" y="4927394"/>
                <a:ext cx="26280" cy="12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670EC20-4461-A501-D24D-EC889DABB1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92831" y="4913354"/>
                  <a:ext cx="54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FC8725B-7279-02E1-995E-D56A348D1555}"/>
                    </a:ext>
                  </a:extLst>
                </p14:cNvPr>
                <p14:cNvContentPartPr/>
                <p14:nvPr/>
              </p14:nvContentPartPr>
              <p14:xfrm>
                <a:off x="5564111" y="4799594"/>
                <a:ext cx="114840" cy="128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FC8725B-7279-02E1-995E-D56A348D15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50071" y="4785554"/>
                  <a:ext cx="143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50A37BF-5271-E39A-C3CF-4FC69B933C73}"/>
                    </a:ext>
                  </a:extLst>
                </p14:cNvPr>
                <p14:cNvContentPartPr/>
                <p14:nvPr/>
              </p14:nvContentPartPr>
              <p14:xfrm>
                <a:off x="5642231" y="4803914"/>
                <a:ext cx="31680" cy="247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50A37BF-5271-E39A-C3CF-4FC69B933C7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27831" y="4789874"/>
                  <a:ext cx="6012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16C08B7-0863-029C-F113-3669AE1C231D}"/>
              </a:ext>
            </a:extLst>
          </p:cNvPr>
          <p:cNvGrpSpPr/>
          <p:nvPr/>
        </p:nvGrpSpPr>
        <p:grpSpPr>
          <a:xfrm>
            <a:off x="7060271" y="1602794"/>
            <a:ext cx="2611080" cy="3753360"/>
            <a:chOff x="7060271" y="1602794"/>
            <a:chExt cx="2611080" cy="37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2C269F9-F2E0-7BC5-0357-E944CB5E18FA}"/>
                    </a:ext>
                  </a:extLst>
                </p14:cNvPr>
                <p14:cNvContentPartPr/>
                <p14:nvPr/>
              </p14:nvContentPartPr>
              <p14:xfrm>
                <a:off x="7091591" y="1734554"/>
                <a:ext cx="26280" cy="307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2C269F9-F2E0-7BC5-0357-E944CB5E18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81151" y="1723754"/>
                  <a:ext cx="47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A8A267C-8F16-D1C6-CE55-C29D77D1252E}"/>
                    </a:ext>
                  </a:extLst>
                </p14:cNvPr>
                <p14:cNvContentPartPr/>
                <p14:nvPr/>
              </p14:nvContentPartPr>
              <p14:xfrm>
                <a:off x="7060271" y="1752914"/>
                <a:ext cx="363960" cy="278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A8A267C-8F16-D1C6-CE55-C29D77D125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49831" y="1742474"/>
                  <a:ext cx="385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048EF2-CC1A-7903-5BFC-83918C824780}"/>
                    </a:ext>
                  </a:extLst>
                </p14:cNvPr>
                <p14:cNvContentPartPr/>
                <p14:nvPr/>
              </p14:nvContentPartPr>
              <p14:xfrm>
                <a:off x="7278791" y="2179514"/>
                <a:ext cx="421560" cy="1644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048EF2-CC1A-7903-5BFC-83918C82478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67991" y="2169074"/>
                  <a:ext cx="442800" cy="16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7A29523-E9E5-33A3-2B90-2AF6215BE2FB}"/>
                    </a:ext>
                  </a:extLst>
                </p14:cNvPr>
                <p14:cNvContentPartPr/>
                <p14:nvPr/>
              </p14:nvContentPartPr>
              <p14:xfrm>
                <a:off x="7985111" y="2892314"/>
                <a:ext cx="31680" cy="4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7A29523-E9E5-33A3-2B90-2AF6215BE2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74671" y="2881874"/>
                  <a:ext cx="52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4F67181-08BF-C124-0DDF-DB8AC1A65E88}"/>
                    </a:ext>
                  </a:extLst>
                </p14:cNvPr>
                <p14:cNvContentPartPr/>
                <p14:nvPr/>
              </p14:nvContentPartPr>
              <p14:xfrm>
                <a:off x="8110031" y="2904554"/>
                <a:ext cx="26280" cy="8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4F67181-08BF-C124-0DDF-DB8AC1A65E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99231" y="2894114"/>
                  <a:ext cx="47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5C4FBE7-C564-9141-85D3-D876F57D6699}"/>
                    </a:ext>
                  </a:extLst>
                </p14:cNvPr>
                <p14:cNvContentPartPr/>
                <p14:nvPr/>
              </p14:nvContentPartPr>
              <p14:xfrm>
                <a:off x="8224151" y="2925434"/>
                <a:ext cx="15840" cy="8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5C4FBE7-C564-9141-85D3-D876F57D66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13711" y="2914634"/>
                  <a:ext cx="37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C028ECF-65F4-7481-D070-DF742B681A6F}"/>
                    </a:ext>
                  </a:extLst>
                </p14:cNvPr>
                <p14:cNvContentPartPr/>
                <p14:nvPr/>
              </p14:nvContentPartPr>
              <p14:xfrm>
                <a:off x="8296871" y="2912834"/>
                <a:ext cx="31680" cy="8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C028ECF-65F4-7481-D070-DF742B681A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86431" y="2902394"/>
                  <a:ext cx="52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15A008-E866-660E-17FE-AF2E377650F0}"/>
                    </a:ext>
                  </a:extLst>
                </p14:cNvPr>
                <p14:cNvContentPartPr/>
                <p14:nvPr/>
              </p14:nvContentPartPr>
              <p14:xfrm>
                <a:off x="8463191" y="2892314"/>
                <a:ext cx="31680" cy="16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15A008-E866-660E-17FE-AF2E377650F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52751" y="2881874"/>
                  <a:ext cx="52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949106F-13A8-EAE7-750E-24163B7FB9A2}"/>
                    </a:ext>
                  </a:extLst>
                </p14:cNvPr>
                <p14:cNvContentPartPr/>
                <p14:nvPr/>
              </p14:nvContentPartPr>
              <p14:xfrm>
                <a:off x="8873591" y="2904554"/>
                <a:ext cx="36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949106F-13A8-EAE7-750E-24163B7FB9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63151" y="2894114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089B54B-6512-3610-376F-1524542EC6FB}"/>
                    </a:ext>
                  </a:extLst>
                </p14:cNvPr>
                <p14:cNvContentPartPr/>
                <p14:nvPr/>
              </p14:nvContentPartPr>
              <p14:xfrm>
                <a:off x="7769471" y="3897794"/>
                <a:ext cx="195480" cy="257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089B54B-6512-3610-376F-1524542EC6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55071" y="3883394"/>
                  <a:ext cx="223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94E8909-FE0D-9437-9D4E-624994028765}"/>
                    </a:ext>
                  </a:extLst>
                </p14:cNvPr>
                <p14:cNvContentPartPr/>
                <p14:nvPr/>
              </p14:nvContentPartPr>
              <p14:xfrm>
                <a:off x="7766951" y="4000394"/>
                <a:ext cx="119880" cy="214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94E8909-FE0D-9437-9D4E-6249940287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52911" y="3986354"/>
                  <a:ext cx="148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1E605CA-E697-3CC5-8247-4C533E263CA6}"/>
                    </a:ext>
                  </a:extLst>
                </p14:cNvPr>
                <p14:cNvContentPartPr/>
                <p14:nvPr/>
              </p14:nvContentPartPr>
              <p14:xfrm>
                <a:off x="7795751" y="4037834"/>
                <a:ext cx="82800" cy="93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1E605CA-E697-3CC5-8247-4C533E263C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81711" y="4023434"/>
                  <a:ext cx="111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87902DD-F47D-76F1-F89A-604950C9915A}"/>
                    </a:ext>
                  </a:extLst>
                </p14:cNvPr>
                <p14:cNvContentPartPr/>
                <p14:nvPr/>
              </p14:nvContentPartPr>
              <p14:xfrm>
                <a:off x="8177351" y="2241434"/>
                <a:ext cx="161280" cy="128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87902DD-F47D-76F1-F89A-604950C991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66911" y="2230634"/>
                  <a:ext cx="182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F51C480-F939-A4EE-4F92-510DEB74DA3C}"/>
                    </a:ext>
                  </a:extLst>
                </p14:cNvPr>
                <p14:cNvContentPartPr/>
                <p14:nvPr/>
              </p14:nvContentPartPr>
              <p14:xfrm>
                <a:off x="8338631" y="2241434"/>
                <a:ext cx="88560" cy="119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F51C480-F939-A4EE-4F92-510DEB74DA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27831" y="2230634"/>
                  <a:ext cx="109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78C2AD9-B007-6770-3A9B-948E08E6496B}"/>
                    </a:ext>
                  </a:extLst>
                </p14:cNvPr>
                <p14:cNvContentPartPr/>
                <p14:nvPr/>
              </p14:nvContentPartPr>
              <p14:xfrm>
                <a:off x="8416391" y="2183834"/>
                <a:ext cx="39960" cy="249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78C2AD9-B007-6770-3A9B-948E08E6496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05591" y="2173394"/>
                  <a:ext cx="61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537DCB2-D829-206D-41CF-CD81591F9268}"/>
                    </a:ext>
                  </a:extLst>
                </p14:cNvPr>
                <p14:cNvContentPartPr/>
                <p14:nvPr/>
              </p14:nvContentPartPr>
              <p14:xfrm>
                <a:off x="8400911" y="2292554"/>
                <a:ext cx="135360" cy="84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537DCB2-D829-206D-41CF-CD81591F92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90111" y="2282114"/>
                  <a:ext cx="156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A0FAC5D-7445-E5C5-C70E-B6D8249E4F3A}"/>
                    </a:ext>
                  </a:extLst>
                </p14:cNvPr>
                <p14:cNvContentPartPr/>
                <p14:nvPr/>
              </p14:nvContentPartPr>
              <p14:xfrm>
                <a:off x="8473631" y="2254034"/>
                <a:ext cx="15840" cy="20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A0FAC5D-7445-E5C5-C70E-B6D8249E4F3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62831" y="2243234"/>
                  <a:ext cx="37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B6F622-5C4C-EB97-6B99-63F9B582E139}"/>
                    </a:ext>
                  </a:extLst>
                </p14:cNvPr>
                <p14:cNvContentPartPr/>
                <p14:nvPr/>
              </p14:nvContentPartPr>
              <p14:xfrm>
                <a:off x="8563631" y="2261954"/>
                <a:ext cx="305280" cy="148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B6F622-5C4C-EB97-6B99-63F9B582E1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53191" y="2251154"/>
                  <a:ext cx="326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C457095-7DDE-A354-9C09-C3280F62B10B}"/>
                    </a:ext>
                  </a:extLst>
                </p14:cNvPr>
                <p14:cNvContentPartPr/>
                <p14:nvPr/>
              </p14:nvContentPartPr>
              <p14:xfrm>
                <a:off x="8946311" y="2220554"/>
                <a:ext cx="99000" cy="150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C457095-7DDE-A354-9C09-C3280F62B10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35871" y="2210114"/>
                  <a:ext cx="120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9D17098-AF60-5127-AD65-DB26312847D0}"/>
                    </a:ext>
                  </a:extLst>
                </p14:cNvPr>
                <p14:cNvContentPartPr/>
                <p14:nvPr/>
              </p14:nvContentPartPr>
              <p14:xfrm>
                <a:off x="9065831" y="2272034"/>
                <a:ext cx="244440" cy="10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9D17098-AF60-5127-AD65-DB26312847D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55391" y="2261594"/>
                  <a:ext cx="265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F89136D-53E6-6144-7897-9DECA7C724C5}"/>
                    </a:ext>
                  </a:extLst>
                </p14:cNvPr>
                <p14:cNvContentPartPr/>
                <p14:nvPr/>
              </p14:nvContentPartPr>
              <p14:xfrm>
                <a:off x="9309911" y="2117594"/>
                <a:ext cx="104400" cy="251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F89136D-53E6-6144-7897-9DECA7C724C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99471" y="2107154"/>
                  <a:ext cx="125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5E0D004-F198-0C71-7C18-EFD3242F0074}"/>
                    </a:ext>
                  </a:extLst>
                </p14:cNvPr>
                <p14:cNvContentPartPr/>
                <p14:nvPr/>
              </p14:nvContentPartPr>
              <p14:xfrm>
                <a:off x="8390471" y="1938314"/>
                <a:ext cx="322560" cy="182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5E0D004-F198-0C71-7C18-EFD3242F00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80031" y="1927874"/>
                  <a:ext cx="343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78A9407-0417-F32B-C466-2F25C702FFC8}"/>
                    </a:ext>
                  </a:extLst>
                </p14:cNvPr>
                <p14:cNvContentPartPr/>
                <p14:nvPr/>
              </p14:nvContentPartPr>
              <p14:xfrm>
                <a:off x="8704391" y="1961354"/>
                <a:ext cx="330480" cy="128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78A9407-0417-F32B-C466-2F25C702FF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93951" y="1950554"/>
                  <a:ext cx="351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09652F0-57DF-3F40-2552-898F2A248404}"/>
                    </a:ext>
                  </a:extLst>
                </p14:cNvPr>
                <p14:cNvContentPartPr/>
                <p14:nvPr/>
              </p14:nvContentPartPr>
              <p14:xfrm>
                <a:off x="8847671" y="2315594"/>
                <a:ext cx="47160" cy="16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09652F0-57DF-3F40-2552-898F2A2484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33631" y="2301194"/>
                  <a:ext cx="75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74306D8-ECA6-0564-DD48-A364ADC5B3EF}"/>
                    </a:ext>
                  </a:extLst>
                </p14:cNvPr>
                <p14:cNvContentPartPr/>
                <p14:nvPr/>
              </p14:nvContentPartPr>
              <p14:xfrm>
                <a:off x="8967191" y="2245394"/>
                <a:ext cx="47160" cy="33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74306D8-ECA6-0564-DD48-A364ADC5B3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52791" y="2231354"/>
                  <a:ext cx="75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13EAAA6-9238-7E39-54A2-05B51046E437}"/>
                    </a:ext>
                  </a:extLst>
                </p14:cNvPr>
                <p14:cNvContentPartPr/>
                <p14:nvPr/>
              </p14:nvContentPartPr>
              <p14:xfrm>
                <a:off x="8179871" y="3992474"/>
                <a:ext cx="154080" cy="142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13EAAA6-9238-7E39-54A2-05B51046E4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65471" y="3978074"/>
                  <a:ext cx="182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015DC17-470C-4894-D496-45DB84869D1C}"/>
                    </a:ext>
                  </a:extLst>
                </p14:cNvPr>
                <p14:cNvContentPartPr/>
                <p14:nvPr/>
              </p14:nvContentPartPr>
              <p14:xfrm>
                <a:off x="8328191" y="3897794"/>
                <a:ext cx="10800" cy="4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015DC17-470C-4894-D496-45DB84869D1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13791" y="3883394"/>
                  <a:ext cx="39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6DD23BA-6BD4-5844-6E7E-579D7864C43F}"/>
                    </a:ext>
                  </a:extLst>
                </p14:cNvPr>
                <p14:cNvContentPartPr/>
                <p14:nvPr/>
              </p14:nvContentPartPr>
              <p14:xfrm>
                <a:off x="8390471" y="3983834"/>
                <a:ext cx="260280" cy="136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6DD23BA-6BD4-5844-6E7E-579D7864C43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76431" y="3969794"/>
                  <a:ext cx="288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CB0ED8E-D61E-D7CA-6EB6-8E37DE9F16A2}"/>
                    </a:ext>
                  </a:extLst>
                </p14:cNvPr>
                <p14:cNvContentPartPr/>
                <p14:nvPr/>
              </p14:nvContentPartPr>
              <p14:xfrm>
                <a:off x="7686311" y="1636634"/>
                <a:ext cx="1985040" cy="3719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CB0ED8E-D61E-D7CA-6EB6-8E37DE9F16A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71911" y="1622234"/>
                  <a:ext cx="2013480" cy="37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1DDC35D-2F91-20F0-F579-2F968849DCCF}"/>
                    </a:ext>
                  </a:extLst>
                </p14:cNvPr>
                <p14:cNvContentPartPr/>
                <p14:nvPr/>
              </p14:nvContentPartPr>
              <p14:xfrm>
                <a:off x="7839671" y="2356634"/>
                <a:ext cx="140760" cy="1215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1DDC35D-2F91-20F0-F579-2F968849DC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5631" y="2342594"/>
                  <a:ext cx="169200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A37ABEA-F08C-8A9D-8B0D-A8349EA7C3A9}"/>
                    </a:ext>
                  </a:extLst>
                </p14:cNvPr>
                <p14:cNvContentPartPr/>
                <p14:nvPr/>
              </p14:nvContentPartPr>
              <p14:xfrm>
                <a:off x="7860551" y="1602794"/>
                <a:ext cx="488880" cy="346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A37ABEA-F08C-8A9D-8B0D-A8349EA7C3A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46151" y="1588754"/>
                  <a:ext cx="517320" cy="37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842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8BA509-35F9-3BD9-CC84-77C0A5FC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030" y="448458"/>
            <a:ext cx="7772400" cy="39942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44D0A2-55D5-A727-4286-C7AD96C47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607" y="4993542"/>
            <a:ext cx="2387600" cy="1231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E35911-DC48-47BF-6E03-28C9B1BBA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60"/>
          <a:stretch>
            <a:fillRect/>
          </a:stretch>
        </p:blipFill>
        <p:spPr>
          <a:xfrm>
            <a:off x="7616581" y="4862147"/>
            <a:ext cx="2832100" cy="1088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22D46-4515-9272-EB75-D4D51BDC5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650" y="4862147"/>
            <a:ext cx="2044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2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A83F-6AD7-CE6A-B41B-7DBA6C0D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5C21-D78A-DF00-BB68-ECAF1D75F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Large models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Smaller models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E85C2-C290-8D1F-A66F-9465F5B5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07" y="1249034"/>
            <a:ext cx="5819237" cy="2204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9F446-F2F0-2A12-A0E7-C5781180E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143" y="2766819"/>
            <a:ext cx="6471248" cy="2612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108AD-EAB7-AED9-B3D3-371CFB95CA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607"/>
          <a:stretch>
            <a:fillRect/>
          </a:stretch>
        </p:blipFill>
        <p:spPr>
          <a:xfrm>
            <a:off x="155275" y="4692367"/>
            <a:ext cx="5651740" cy="2018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B7F6D-DBCF-3B8F-80EF-B512A995C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940" y="4339177"/>
            <a:ext cx="5208916" cy="227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7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5317-2282-41F3-023C-8C02C1E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Prompt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4785-7B5D-636C-ACCA-758C67D5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Structuring our statements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Yes or no answer, consistent behaviour, how to structure the model answer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4706E-286D-12D9-83C8-7D77507E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556" t="14316"/>
          <a:stretch>
            <a:fillRect/>
          </a:stretch>
        </p:blipFill>
        <p:spPr>
          <a:xfrm>
            <a:off x="948266" y="2565400"/>
            <a:ext cx="1742056" cy="195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AED67A-122E-57C4-08C7-940A7C41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20" y="877887"/>
            <a:ext cx="5194300" cy="389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F5DED-9577-3E9F-EDF5-602DFB11C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40" y="443970"/>
            <a:ext cx="5219700" cy="449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6D8561-C4C0-D4B3-F028-A416386D2149}"/>
                  </a:ext>
                </a:extLst>
              </p14:cNvPr>
              <p14:cNvContentPartPr/>
              <p14:nvPr/>
            </p14:nvContentPartPr>
            <p14:xfrm>
              <a:off x="7492920" y="2933547"/>
              <a:ext cx="3564720" cy="12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6D8561-C4C0-D4B3-F028-A416386D21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7440" y="2918427"/>
                <a:ext cx="3595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931253-1F7E-884A-5A51-7D19F03313A8}"/>
                  </a:ext>
                </a:extLst>
              </p14:cNvPr>
              <p14:cNvContentPartPr/>
              <p14:nvPr/>
            </p14:nvContentPartPr>
            <p14:xfrm>
              <a:off x="5633880" y="1141107"/>
              <a:ext cx="38880" cy="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931253-1F7E-884A-5A51-7D19F03313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3360" y="1120947"/>
                <a:ext cx="795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1EC4FFE-ACC6-20B8-A5F0-40EAA85D3096}"/>
                  </a:ext>
                </a:extLst>
              </p14:cNvPr>
              <p14:cNvContentPartPr/>
              <p14:nvPr/>
            </p14:nvContentPartPr>
            <p14:xfrm>
              <a:off x="5219880" y="113390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1EC4FFE-ACC6-20B8-A5F0-40EAA85D30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880" y="112490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878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E4B680-D9D1-FC0B-E915-522CB340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84" y="626532"/>
            <a:ext cx="5207000" cy="523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B1EA7-255C-AB50-D3F0-69397317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6" y="651932"/>
            <a:ext cx="5270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7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3AAF-BC20-4261-9582-7369380A5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B085-856F-ED36-491A-3374860F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Prompt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0CD5-445F-7FE1-8017-4F674AD9B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dirty="0"/>
              <a:t>If you don’t know the structure or what you want on the answer, but you know who or what to consult to get an answer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Persona pattern</a:t>
            </a:r>
          </a:p>
          <a:p>
            <a:pPr marL="0" indent="0">
              <a:buNone/>
            </a:pPr>
            <a:r>
              <a:rPr lang="en-CA" dirty="0"/>
              <a:t>Audience persona</a:t>
            </a:r>
          </a:p>
          <a:p>
            <a:pPr marL="0" indent="0">
              <a:buNone/>
            </a:pPr>
            <a:r>
              <a:rPr lang="en-CA" dirty="0"/>
              <a:t>“Explain large language</a:t>
            </a:r>
          </a:p>
          <a:p>
            <a:pPr marL="0" indent="0">
              <a:buNone/>
            </a:pPr>
            <a:r>
              <a:rPr lang="en-CA" dirty="0"/>
              <a:t> models to me. </a:t>
            </a:r>
          </a:p>
          <a:p>
            <a:pPr marL="0" indent="0">
              <a:buNone/>
            </a:pPr>
            <a:r>
              <a:rPr lang="en-CA" dirty="0"/>
              <a:t>Assume that I am a bird”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It triggers behaviours</a:t>
            </a:r>
          </a:p>
          <a:p>
            <a:pPr marL="0" indent="0">
              <a:buNone/>
            </a:pPr>
            <a:r>
              <a:rPr lang="en-CA" dirty="0"/>
              <a:t>While not taking to much</a:t>
            </a:r>
          </a:p>
          <a:p>
            <a:pPr marL="0" indent="0">
              <a:buNone/>
            </a:pPr>
            <a:r>
              <a:rPr lang="en-CA" dirty="0"/>
              <a:t>Context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F3591-F63A-2069-50F1-4A7DF57B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938" y="1243509"/>
            <a:ext cx="4290919" cy="3680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BF7F5-60E5-84B9-7935-650540ACF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0173"/>
            <a:ext cx="4585287" cy="3680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5826C-55DC-3D47-269D-E42D608E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536" y="857107"/>
            <a:ext cx="6590892" cy="57418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F2CD664-0714-9157-6FE5-786F0AB5A41A}"/>
                  </a:ext>
                </a:extLst>
              </p14:cNvPr>
              <p14:cNvContentPartPr/>
              <p14:nvPr/>
            </p14:nvContentPartPr>
            <p14:xfrm>
              <a:off x="287867" y="3309387"/>
              <a:ext cx="3666600" cy="138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F2CD664-0714-9157-6FE5-786F0AB5A4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467" y="3294987"/>
                <a:ext cx="3695040" cy="14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F60C38-107A-97F0-408A-60DA86440EEE}"/>
                  </a:ext>
                </a:extLst>
              </p14:cNvPr>
              <p14:cNvContentPartPr/>
              <p14:nvPr/>
            </p14:nvContentPartPr>
            <p14:xfrm>
              <a:off x="584147" y="2940747"/>
              <a:ext cx="1397520" cy="564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F60C38-107A-97F0-408A-60DA86440E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747" y="2926347"/>
                <a:ext cx="142596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E5840F-1F73-FF05-5C0C-1166038205B4}"/>
                  </a:ext>
                </a:extLst>
              </p14:cNvPr>
              <p14:cNvContentPartPr/>
              <p14:nvPr/>
            </p14:nvContentPartPr>
            <p14:xfrm>
              <a:off x="3733787" y="3638787"/>
              <a:ext cx="1008000" cy="779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E5840F-1F73-FF05-5C0C-1166038205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9387" y="3624747"/>
                <a:ext cx="1036440" cy="8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17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417C08-73B8-41CB-1D10-06257E5D1104}"/>
              </a:ext>
            </a:extLst>
          </p:cNvPr>
          <p:cNvSpPr txBox="1"/>
          <p:nvPr/>
        </p:nvSpPr>
        <p:spPr>
          <a:xfrm>
            <a:off x="1071832" y="473514"/>
            <a:ext cx="94437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 what is generative AI 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what are  some Natural Language Processing (NLP) tasks and understand what are Large Language Models and foundation models.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prompt engineering into Large Language Models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 and compare different kinds of customizations for foundational models through fine-tuning and Retrieval Augmented Generation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Discuss Human feedback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 the generative AI project lifecycle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 AI agents and agentic AI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prototypes for NLP tasks </a:t>
            </a:r>
          </a:p>
        </p:txBody>
      </p:sp>
    </p:spTree>
    <p:extLst>
      <p:ext uri="{BB962C8B-B14F-4D97-AF65-F5344CB8AC3E}">
        <p14:creationId xmlns:p14="http://schemas.microsoft.com/office/powerpoint/2010/main" val="319960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D449F-6C0A-24AF-47E6-7D3BA5E9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101600"/>
            <a:ext cx="5207000" cy="5410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0DB89F-5339-321E-4ADD-AA198DB38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Introduce new information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Size limitation </a:t>
            </a:r>
          </a:p>
          <a:p>
            <a:pPr>
              <a:buFontTx/>
              <a:buChar char="-"/>
            </a:pPr>
            <a:r>
              <a:rPr lang="en-CA" dirty="0"/>
              <a:t>Have information summarized </a:t>
            </a:r>
          </a:p>
          <a:p>
            <a:pPr>
              <a:buFontTx/>
              <a:buChar char="-"/>
            </a:pPr>
            <a:r>
              <a:rPr lang="en-CA" dirty="0"/>
              <a:t>Before prompting</a:t>
            </a:r>
          </a:p>
          <a:p>
            <a:pPr>
              <a:buFontTx/>
              <a:buChar char="-"/>
            </a:pPr>
            <a:endParaRPr lang="en-CA" dirty="0"/>
          </a:p>
          <a:p>
            <a:pPr>
              <a:buFontTx/>
              <a:buChar char="-"/>
            </a:pPr>
            <a:endParaRPr lang="en-CA" dirty="0"/>
          </a:p>
          <a:p>
            <a:pPr>
              <a:buFontTx/>
              <a:buChar char="-"/>
            </a:pPr>
            <a:endParaRPr lang="en-CA" dirty="0"/>
          </a:p>
          <a:p>
            <a:pPr>
              <a:buFontTx/>
              <a:buChar char="-"/>
            </a:pPr>
            <a:endParaRPr lang="en-CA" dirty="0"/>
          </a:p>
          <a:p>
            <a:pPr>
              <a:buFontTx/>
              <a:buChar char="-"/>
            </a:pPr>
            <a:endParaRPr lang="en-CA" dirty="0"/>
          </a:p>
          <a:p>
            <a:pPr>
              <a:buFontTx/>
              <a:buChar char="-"/>
            </a:pPr>
            <a:r>
              <a:rPr lang="en-CA" dirty="0"/>
              <a:t>Prompt for summarization with important parts highlighted</a:t>
            </a:r>
          </a:p>
        </p:txBody>
      </p:sp>
    </p:spTree>
    <p:extLst>
      <p:ext uri="{BB962C8B-B14F-4D97-AF65-F5344CB8AC3E}">
        <p14:creationId xmlns:p14="http://schemas.microsoft.com/office/powerpoint/2010/main" val="3859552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B7B854-31F3-EEFD-FB32-4C49D4599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prompt is a conversation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Iteratively refine the conversation</a:t>
            </a:r>
          </a:p>
          <a:p>
            <a:pPr marL="0" indent="0">
              <a:buNone/>
            </a:pPr>
            <a:r>
              <a:rPr lang="en-CA" dirty="0"/>
              <a:t>Series of prompts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Root prompt -&gt; the initial trigger for behaviour</a:t>
            </a:r>
          </a:p>
          <a:p>
            <a:pPr marL="0" indent="0">
              <a:buNone/>
            </a:pPr>
            <a:r>
              <a:rPr lang="en-CA" dirty="0"/>
              <a:t>Seed of telling rules with strong statements and prompt guardrails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5CB4-7615-66E9-5A8F-3BA61A58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190" y="1024465"/>
            <a:ext cx="3595310" cy="38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8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1D4CF6-1168-D608-D58B-BD28C070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84" y="84669"/>
            <a:ext cx="52451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817C1-FFB1-988B-D3A2-E2C52F9D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9" y="1938869"/>
            <a:ext cx="5219700" cy="5130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8E8C83-1EFB-2316-B85C-9A2699081C6B}"/>
                  </a:ext>
                </a:extLst>
              </p14:cNvPr>
              <p14:cNvContentPartPr/>
              <p14:nvPr/>
            </p14:nvContentPartPr>
            <p14:xfrm>
              <a:off x="2014787" y="2554107"/>
              <a:ext cx="4145400" cy="1152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8E8C83-1EFB-2316-B85C-9A2699081C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627" y="2533587"/>
                <a:ext cx="4186080" cy="11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0EF0BF-4E84-CFBF-BC93-8C13F7F6314C}"/>
                  </a:ext>
                </a:extLst>
              </p14:cNvPr>
              <p14:cNvContentPartPr/>
              <p14:nvPr/>
            </p14:nvContentPartPr>
            <p14:xfrm>
              <a:off x="9482627" y="2658867"/>
              <a:ext cx="567720" cy="53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0EF0BF-4E84-CFBF-BC93-8C13F7F631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2107" y="2638347"/>
                <a:ext cx="60840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76D8AD-8DBE-095D-1E57-A01B06917629}"/>
                  </a:ext>
                </a:extLst>
              </p14:cNvPr>
              <p14:cNvContentPartPr/>
              <p14:nvPr/>
            </p14:nvContentPartPr>
            <p14:xfrm>
              <a:off x="7501187" y="4692867"/>
              <a:ext cx="2447280" cy="10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76D8AD-8DBE-095D-1E57-A01B069176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1027" y="4672347"/>
                <a:ext cx="2487960" cy="1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435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12E134-10AE-CE30-1F68-94328875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84" y="0"/>
            <a:ext cx="5270500" cy="556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5C8FC-BE42-1E64-900B-B85A4103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2095500"/>
            <a:ext cx="5257800" cy="476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FDD739-D910-29AB-02D0-B010370B23DB}"/>
                  </a:ext>
                </a:extLst>
              </p14:cNvPr>
              <p14:cNvContentPartPr/>
              <p14:nvPr/>
            </p14:nvContentPartPr>
            <p14:xfrm>
              <a:off x="2624627" y="2241987"/>
              <a:ext cx="4602600" cy="2108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FDD739-D910-29AB-02D0-B010370B23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4107" y="2221827"/>
                <a:ext cx="4643280" cy="214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4BBB64-D76E-C63F-5255-E4824617B500}"/>
              </a:ext>
            </a:extLst>
          </p:cNvPr>
          <p:cNvGrpSpPr/>
          <p:nvPr/>
        </p:nvGrpSpPr>
        <p:grpSpPr>
          <a:xfrm>
            <a:off x="10676387" y="2524587"/>
            <a:ext cx="880920" cy="765360"/>
            <a:chOff x="10676387" y="2524587"/>
            <a:chExt cx="880920" cy="76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371EE1-AD1D-5E29-AE13-961697273500}"/>
                    </a:ext>
                  </a:extLst>
                </p14:cNvPr>
                <p14:cNvContentPartPr/>
                <p14:nvPr/>
              </p14:nvContentPartPr>
              <p14:xfrm>
                <a:off x="10676387" y="3209307"/>
                <a:ext cx="84960" cy="80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371EE1-AD1D-5E29-AE13-9616972735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55867" y="3188787"/>
                  <a:ext cx="125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22E41A-D540-7E32-DDFC-4CA2E0F424B4}"/>
                    </a:ext>
                  </a:extLst>
                </p14:cNvPr>
                <p14:cNvContentPartPr/>
                <p14:nvPr/>
              </p14:nvContentPartPr>
              <p14:xfrm>
                <a:off x="10828667" y="2524587"/>
                <a:ext cx="728640" cy="74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22E41A-D540-7E32-DDFC-4CA2E0F424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08147" y="2504067"/>
                  <a:ext cx="769320" cy="78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BBB3DB-4AD2-EFDA-1C42-413E00283572}"/>
              </a:ext>
            </a:extLst>
          </p:cNvPr>
          <p:cNvGrpSpPr/>
          <p:nvPr/>
        </p:nvGrpSpPr>
        <p:grpSpPr>
          <a:xfrm>
            <a:off x="9245387" y="6206307"/>
            <a:ext cx="2404800" cy="494640"/>
            <a:chOff x="9245387" y="6206307"/>
            <a:chExt cx="240480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EC970A-BB12-6A9C-C768-FE91E9F63954}"/>
                    </a:ext>
                  </a:extLst>
                </p14:cNvPr>
                <p14:cNvContentPartPr/>
                <p14:nvPr/>
              </p14:nvContentPartPr>
              <p14:xfrm>
                <a:off x="9245387" y="6239787"/>
                <a:ext cx="330480" cy="151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EC970A-BB12-6A9C-C768-FE91E9F639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30267" y="6224667"/>
                  <a:ext cx="361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050C31-3A0E-977B-3AFB-381E85625B42}"/>
                    </a:ext>
                  </a:extLst>
                </p14:cNvPr>
                <p14:cNvContentPartPr/>
                <p14:nvPr/>
              </p14:nvContentPartPr>
              <p14:xfrm>
                <a:off x="9558587" y="6246627"/>
                <a:ext cx="322200" cy="131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050C31-3A0E-977B-3AFB-381E85625B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43467" y="6231507"/>
                  <a:ext cx="352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5595B1-DB4D-A33E-C118-C7854E1347C1}"/>
                    </a:ext>
                  </a:extLst>
                </p14:cNvPr>
                <p14:cNvContentPartPr/>
                <p14:nvPr/>
              </p14:nvContentPartPr>
              <p14:xfrm>
                <a:off x="10024427" y="6223587"/>
                <a:ext cx="179280" cy="11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5595B1-DB4D-A33E-C118-C7854E1347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08947" y="6208467"/>
                  <a:ext cx="209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CBA760-F58A-F4DF-2CF4-96DC640556BC}"/>
                    </a:ext>
                  </a:extLst>
                </p14:cNvPr>
                <p14:cNvContentPartPr/>
                <p14:nvPr/>
              </p14:nvContentPartPr>
              <p14:xfrm>
                <a:off x="10269947" y="6304227"/>
                <a:ext cx="135720" cy="81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CBA760-F58A-F4DF-2CF4-96DC640556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54467" y="6289107"/>
                  <a:ext cx="166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9D5453-D972-09B8-9356-40E784824AC0}"/>
                    </a:ext>
                  </a:extLst>
                </p14:cNvPr>
                <p14:cNvContentPartPr/>
                <p14:nvPr/>
              </p14:nvContentPartPr>
              <p14:xfrm>
                <a:off x="10439147" y="6257427"/>
                <a:ext cx="34200" cy="174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9D5453-D972-09B8-9356-40E784824A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24027" y="6241947"/>
                  <a:ext cx="64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F87FCB-3EF7-88E9-48C9-5AB8655459C4}"/>
                    </a:ext>
                  </a:extLst>
                </p14:cNvPr>
                <p14:cNvContentPartPr/>
                <p14:nvPr/>
              </p14:nvContentPartPr>
              <p14:xfrm>
                <a:off x="10422227" y="6313947"/>
                <a:ext cx="389880" cy="111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F87FCB-3EF7-88E9-48C9-5AB8655459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07107" y="6298467"/>
                  <a:ext cx="420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4298887-C5B3-20FC-7039-3C98DAEDD1DA}"/>
                    </a:ext>
                  </a:extLst>
                </p14:cNvPr>
                <p14:cNvContentPartPr/>
                <p14:nvPr/>
              </p14:nvContentPartPr>
              <p14:xfrm>
                <a:off x="10811747" y="6250587"/>
                <a:ext cx="149040" cy="12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4298887-C5B3-20FC-7039-3C98DAEDD1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96627" y="6235467"/>
                  <a:ext cx="179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A55C10-7E1C-33F3-A774-A9766CD15C52}"/>
                    </a:ext>
                  </a:extLst>
                </p14:cNvPr>
                <p14:cNvContentPartPr/>
                <p14:nvPr/>
              </p14:nvContentPartPr>
              <p14:xfrm>
                <a:off x="11065907" y="6418707"/>
                <a:ext cx="59760" cy="93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A55C10-7E1C-33F3-A774-A9766CD15C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50427" y="6403227"/>
                  <a:ext cx="90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D35E1A-8140-79BE-E850-3986F24BC617}"/>
                    </a:ext>
                  </a:extLst>
                </p14:cNvPr>
                <p14:cNvContentPartPr/>
                <p14:nvPr/>
              </p14:nvContentPartPr>
              <p14:xfrm>
                <a:off x="11124947" y="6206307"/>
                <a:ext cx="152640" cy="239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D35E1A-8140-79BE-E850-3986F24BC6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09827" y="6191187"/>
                  <a:ext cx="183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022C36A-CD95-C086-59D8-54BBE9B112E7}"/>
                    </a:ext>
                  </a:extLst>
                </p14:cNvPr>
                <p14:cNvContentPartPr/>
                <p14:nvPr/>
              </p14:nvContentPartPr>
              <p14:xfrm>
                <a:off x="11345267" y="6357867"/>
                <a:ext cx="17280" cy="33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022C36A-CD95-C086-59D8-54BBE9B112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29787" y="6342747"/>
                  <a:ext cx="47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51C6A2-EAC4-5D7C-70A3-EE947E18C007}"/>
                    </a:ext>
                  </a:extLst>
                </p14:cNvPr>
                <p14:cNvContentPartPr/>
                <p14:nvPr/>
              </p14:nvContentPartPr>
              <p14:xfrm>
                <a:off x="10693307" y="6565227"/>
                <a:ext cx="191160" cy="13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51C6A2-EAC4-5D7C-70A3-EE947E18C0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77827" y="6550107"/>
                  <a:ext cx="221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00D2486-24D9-F8E9-DE1C-96F4ECB6C62D}"/>
                    </a:ext>
                  </a:extLst>
                </p14:cNvPr>
                <p14:cNvContentPartPr/>
                <p14:nvPr/>
              </p14:nvContentPartPr>
              <p14:xfrm>
                <a:off x="10727147" y="6633267"/>
                <a:ext cx="313560" cy="60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00D2486-24D9-F8E9-DE1C-96F4ECB6C6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11667" y="6617787"/>
                  <a:ext cx="344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ACB3393-BD1C-FBAC-8E36-CD558F858C9A}"/>
                    </a:ext>
                  </a:extLst>
                </p14:cNvPr>
                <p14:cNvContentPartPr/>
                <p14:nvPr/>
              </p14:nvContentPartPr>
              <p14:xfrm>
                <a:off x="11040347" y="6579267"/>
                <a:ext cx="279720" cy="108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ACB3393-BD1C-FBAC-8E36-CD558F858C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25227" y="6564147"/>
                  <a:ext cx="310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C034E3-A66D-6200-1E1A-41F380663D3F}"/>
                    </a:ext>
                  </a:extLst>
                </p14:cNvPr>
                <p14:cNvContentPartPr/>
                <p14:nvPr/>
              </p14:nvContentPartPr>
              <p14:xfrm>
                <a:off x="11404307" y="6538947"/>
                <a:ext cx="93600" cy="114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C034E3-A66D-6200-1E1A-41F380663D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89187" y="6523827"/>
                  <a:ext cx="123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1FB59A-AD7B-AF75-B664-7B258CA28F83}"/>
                    </a:ext>
                  </a:extLst>
                </p14:cNvPr>
                <p14:cNvContentPartPr/>
                <p14:nvPr/>
              </p14:nvContentPartPr>
              <p14:xfrm>
                <a:off x="11556947" y="6519147"/>
                <a:ext cx="25920" cy="18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1FB59A-AD7B-AF75-B664-7B258CA28F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41467" y="6503667"/>
                  <a:ext cx="56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26A645-0743-4A60-CE2B-FF4ECA26B3CA}"/>
                    </a:ext>
                  </a:extLst>
                </p14:cNvPr>
                <p14:cNvContentPartPr/>
                <p14:nvPr/>
              </p14:nvContentPartPr>
              <p14:xfrm>
                <a:off x="11582147" y="6626427"/>
                <a:ext cx="68040" cy="20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26A645-0743-4A60-CE2B-FF4ECA26B3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67027" y="6611307"/>
                  <a:ext cx="986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EC2F0D-9715-63C3-212C-1322F6AEF10C}"/>
              </a:ext>
            </a:extLst>
          </p:cNvPr>
          <p:cNvGrpSpPr/>
          <p:nvPr/>
        </p:nvGrpSpPr>
        <p:grpSpPr>
          <a:xfrm>
            <a:off x="7679027" y="6169947"/>
            <a:ext cx="1423080" cy="255240"/>
            <a:chOff x="7679027" y="6169947"/>
            <a:chExt cx="142308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EE1F45-A00D-036B-0BAD-8EC87276CC32}"/>
                    </a:ext>
                  </a:extLst>
                </p14:cNvPr>
                <p14:cNvContentPartPr/>
                <p14:nvPr/>
              </p14:nvContentPartPr>
              <p14:xfrm>
                <a:off x="7679027" y="6236907"/>
                <a:ext cx="25920" cy="174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EE1F45-A00D-036B-0BAD-8EC87276CC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58867" y="6216387"/>
                  <a:ext cx="66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7283E1-14B3-4710-5EEA-A5F5D256C5A0}"/>
                    </a:ext>
                  </a:extLst>
                </p14:cNvPr>
                <p14:cNvContentPartPr/>
                <p14:nvPr/>
              </p14:nvContentPartPr>
              <p14:xfrm>
                <a:off x="7746707" y="6344547"/>
                <a:ext cx="25920" cy="13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7283E1-14B3-4710-5EEA-A5F5D256C5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26547" y="6324027"/>
                  <a:ext cx="66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FA7D1B-9BE8-24FC-A16D-8D2EDA140548}"/>
                    </a:ext>
                  </a:extLst>
                </p14:cNvPr>
                <p14:cNvContentPartPr/>
                <p14:nvPr/>
              </p14:nvContentPartPr>
              <p14:xfrm>
                <a:off x="7933187" y="6169947"/>
                <a:ext cx="17280" cy="24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FA7D1B-9BE8-24FC-A16D-8D2EDA1405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17707" y="6154467"/>
                  <a:ext cx="47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20572B-BE40-4F8E-1AC2-AFE5DAF45E09}"/>
                    </a:ext>
                  </a:extLst>
                </p14:cNvPr>
                <p14:cNvContentPartPr/>
                <p14:nvPr/>
              </p14:nvContentPartPr>
              <p14:xfrm>
                <a:off x="8000867" y="6230427"/>
                <a:ext cx="127440" cy="15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20572B-BE40-4F8E-1AC2-AFE5DAF45E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85747" y="6215307"/>
                  <a:ext cx="157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8741D9E-E14D-D104-5706-3D0FC73166CB}"/>
                    </a:ext>
                  </a:extLst>
                </p14:cNvPr>
                <p14:cNvContentPartPr/>
                <p14:nvPr/>
              </p14:nvContentPartPr>
              <p14:xfrm>
                <a:off x="8127947" y="6263907"/>
                <a:ext cx="127440" cy="101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741D9E-E14D-D104-5706-3D0FC73166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12467" y="6248787"/>
                  <a:ext cx="157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C7809F-79C0-E336-262D-A8409EB6CEB6}"/>
                    </a:ext>
                  </a:extLst>
                </p14:cNvPr>
                <p14:cNvContentPartPr/>
                <p14:nvPr/>
              </p14:nvContentPartPr>
              <p14:xfrm>
                <a:off x="8237747" y="6253467"/>
                <a:ext cx="118800" cy="11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C7809F-79C0-E336-262D-A8409EB6CE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2627" y="6238347"/>
                  <a:ext cx="149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A7D671-B924-349F-D158-4EC04E9F64F4}"/>
                    </a:ext>
                  </a:extLst>
                </p14:cNvPr>
                <p14:cNvContentPartPr/>
                <p14:nvPr/>
              </p14:nvContentPartPr>
              <p14:xfrm>
                <a:off x="8415587" y="6190107"/>
                <a:ext cx="169560" cy="22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A7D671-B924-349F-D158-4EC04E9F64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00467" y="6174627"/>
                  <a:ext cx="200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8F4A95-F377-9260-8F4C-326D4E8809F3}"/>
                    </a:ext>
                  </a:extLst>
                </p14:cNvPr>
                <p14:cNvContentPartPr/>
                <p14:nvPr/>
              </p14:nvContentPartPr>
              <p14:xfrm>
                <a:off x="8627267" y="6210267"/>
                <a:ext cx="34200" cy="214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8F4A95-F377-9260-8F4C-326D4E8809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12147" y="6195147"/>
                  <a:ext cx="64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CC2A8E3-716A-8DCA-DFDC-483D71A6A3AE}"/>
                    </a:ext>
                  </a:extLst>
                </p14:cNvPr>
                <p14:cNvContentPartPr/>
                <p14:nvPr/>
              </p14:nvContentPartPr>
              <p14:xfrm>
                <a:off x="8602067" y="6304227"/>
                <a:ext cx="51120" cy="20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CC2A8E3-716A-8DCA-DFDC-483D71A6A3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86587" y="6289107"/>
                  <a:ext cx="81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C263EA1-1B95-FF4B-4113-5C6174B5C3C3}"/>
                    </a:ext>
                  </a:extLst>
                </p14:cNvPr>
                <p14:cNvContentPartPr/>
                <p14:nvPr/>
              </p14:nvContentPartPr>
              <p14:xfrm>
                <a:off x="8881427" y="6243747"/>
                <a:ext cx="152640" cy="161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C263EA1-1B95-FF4B-4113-5C6174B5C3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65947" y="6228627"/>
                  <a:ext cx="183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764DA8-ABD2-8C43-E630-F7A77F50F611}"/>
                    </a:ext>
                  </a:extLst>
                </p14:cNvPr>
                <p14:cNvContentPartPr/>
                <p14:nvPr/>
              </p14:nvContentPartPr>
              <p14:xfrm>
                <a:off x="9059267" y="6357867"/>
                <a:ext cx="42840" cy="2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764DA8-ABD2-8C43-E630-F7A77F50F6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43787" y="6342747"/>
                  <a:ext cx="73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11A427-B77E-1B61-9C4F-7425E28924D8}"/>
                    </a:ext>
                  </a:extLst>
                </p14:cNvPr>
                <p14:cNvContentPartPr/>
                <p14:nvPr/>
              </p14:nvContentPartPr>
              <p14:xfrm>
                <a:off x="8720507" y="6236907"/>
                <a:ext cx="51120" cy="182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11A427-B77E-1B61-9C4F-7425E28924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05387" y="6221427"/>
                  <a:ext cx="81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3A8E3D-2BEC-7BF8-965C-232EE5835622}"/>
                    </a:ext>
                  </a:extLst>
                </p14:cNvPr>
                <p14:cNvContentPartPr/>
                <p14:nvPr/>
              </p14:nvContentPartPr>
              <p14:xfrm>
                <a:off x="8678027" y="6330867"/>
                <a:ext cx="101880" cy="34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3A8E3D-2BEC-7BF8-965C-232EE58356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62907" y="6315747"/>
                  <a:ext cx="132480" cy="6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1871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A49AD-3F0B-C3C1-9E96-B0636AB7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 of thought prompting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1D7C7-F8F3-BBCD-61C6-6F109FA7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03" y="1565275"/>
            <a:ext cx="4698841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71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B21C-6602-2B24-62A7-EC1FC320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3B628-0A7A-40F5-3300-1CC839D2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6" y="1603375"/>
            <a:ext cx="5194300" cy="488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861A3-0467-8EF7-532C-89515079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94" y="186267"/>
            <a:ext cx="5561607" cy="36818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0A6BDB-4D32-5E28-550B-966E854A27BE}"/>
                  </a:ext>
                </a:extLst>
              </p14:cNvPr>
              <p14:cNvContentPartPr/>
              <p14:nvPr/>
            </p14:nvContentPartPr>
            <p14:xfrm>
              <a:off x="7331880" y="602360"/>
              <a:ext cx="2845080" cy="15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0A6BDB-4D32-5E28-550B-966E854A27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6760" y="586880"/>
                <a:ext cx="28756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A4010F-49A6-AE1C-8331-5B9AAC4ACC8B}"/>
                  </a:ext>
                </a:extLst>
              </p14:cNvPr>
              <p14:cNvContentPartPr/>
              <p14:nvPr/>
            </p14:nvContentPartPr>
            <p14:xfrm>
              <a:off x="9303960" y="1633760"/>
              <a:ext cx="1025640" cy="996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A4010F-49A6-AE1C-8331-5B9AAC4ACC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88480" y="1618280"/>
                <a:ext cx="10562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9AE538-FB41-4761-0ED9-96026454E421}"/>
                  </a:ext>
                </a:extLst>
              </p14:cNvPr>
              <p14:cNvContentPartPr/>
              <p14:nvPr/>
            </p14:nvContentPartPr>
            <p14:xfrm>
              <a:off x="711120" y="2542760"/>
              <a:ext cx="152640" cy="4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9AE538-FB41-4761-0ED9-96026454E4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600" y="2522600"/>
                <a:ext cx="193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B34CAB4-6BF3-7334-DDC8-F58DC8E53A18}"/>
                  </a:ext>
                </a:extLst>
              </p14:cNvPr>
              <p14:cNvContentPartPr/>
              <p14:nvPr/>
            </p14:nvContentPartPr>
            <p14:xfrm>
              <a:off x="863400" y="2871800"/>
              <a:ext cx="356040" cy="9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B34CAB4-6BF3-7334-DDC8-F58DC8E53A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880" y="2851280"/>
                <a:ext cx="3967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4AE6E3-C349-7586-BCEC-2906C960C02B}"/>
                  </a:ext>
                </a:extLst>
              </p14:cNvPr>
              <p14:cNvContentPartPr/>
              <p14:nvPr/>
            </p14:nvContentPartPr>
            <p14:xfrm>
              <a:off x="8856120" y="1177640"/>
              <a:ext cx="2190960" cy="1555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4AE6E3-C349-7586-BCEC-2906C960C0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0640" y="1162160"/>
                <a:ext cx="2221560" cy="15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75D2640-1E3F-3F34-C53F-6D5E580710E8}"/>
                  </a:ext>
                </a:extLst>
              </p14:cNvPr>
              <p14:cNvContentPartPr/>
              <p14:nvPr/>
            </p14:nvContentPartPr>
            <p14:xfrm>
              <a:off x="719400" y="2979080"/>
              <a:ext cx="147960" cy="81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75D2640-1E3F-3F34-C53F-6D5E580710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9240" y="2958560"/>
                <a:ext cx="1890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497C9BC-EC1B-CD91-4091-B31D4ED973BD}"/>
                  </a:ext>
                </a:extLst>
              </p14:cNvPr>
              <p14:cNvContentPartPr/>
              <p14:nvPr/>
            </p14:nvContentPartPr>
            <p14:xfrm>
              <a:off x="736320" y="2160080"/>
              <a:ext cx="178200" cy="712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497C9BC-EC1B-CD91-4091-B31D4ED973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6160" y="2139920"/>
                <a:ext cx="21888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093369A-4B66-6310-B294-76ACDD1DF0CD}"/>
                  </a:ext>
                </a:extLst>
              </p14:cNvPr>
              <p14:cNvContentPartPr/>
              <p14:nvPr/>
            </p14:nvContentPartPr>
            <p14:xfrm>
              <a:off x="846480" y="2979080"/>
              <a:ext cx="17280" cy="7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093369A-4B66-6310-B294-76ACDD1DF0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5960" y="2958560"/>
                <a:ext cx="5796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A9B2FD9-030D-1F2E-3582-5E01FD37421D}"/>
              </a:ext>
            </a:extLst>
          </p:cNvPr>
          <p:cNvGrpSpPr/>
          <p:nvPr/>
        </p:nvGrpSpPr>
        <p:grpSpPr>
          <a:xfrm>
            <a:off x="744960" y="3167360"/>
            <a:ext cx="207000" cy="557280"/>
            <a:chOff x="744960" y="3167360"/>
            <a:chExt cx="20700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728BB3-9F03-9DF1-9EB0-E279920F60EA}"/>
                    </a:ext>
                  </a:extLst>
                </p14:cNvPr>
                <p14:cNvContentPartPr/>
                <p14:nvPr/>
              </p14:nvContentPartPr>
              <p14:xfrm>
                <a:off x="744960" y="3167360"/>
                <a:ext cx="152640" cy="409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728BB3-9F03-9DF1-9EB0-E279920F60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4440" y="3146840"/>
                  <a:ext cx="193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0710F8-7B82-3380-68D6-864BD72EFA81}"/>
                    </a:ext>
                  </a:extLst>
                </p14:cNvPr>
                <p14:cNvContentPartPr/>
                <p14:nvPr/>
              </p14:nvContentPartPr>
              <p14:xfrm>
                <a:off x="770160" y="3663800"/>
                <a:ext cx="181800" cy="6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0710F8-7B82-3380-68D6-864BD72EFA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0000" y="3643280"/>
                  <a:ext cx="222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99DAAE-035A-51FD-D926-3B2F54DCF1FF}"/>
                    </a:ext>
                  </a:extLst>
                </p14:cNvPr>
                <p14:cNvContentPartPr/>
                <p14:nvPr/>
              </p14:nvContentPartPr>
              <p14:xfrm>
                <a:off x="795720" y="3576680"/>
                <a:ext cx="93600" cy="1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99DAAE-035A-51FD-D926-3B2F54DCF1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5200" y="3556520"/>
                  <a:ext cx="1342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CF83AF0-1405-A03E-107A-BA581A194220}"/>
              </a:ext>
            </a:extLst>
          </p:cNvPr>
          <p:cNvGrpSpPr/>
          <p:nvPr/>
        </p:nvGrpSpPr>
        <p:grpSpPr>
          <a:xfrm>
            <a:off x="3598320" y="3066560"/>
            <a:ext cx="5223960" cy="1052280"/>
            <a:chOff x="3598320" y="3066560"/>
            <a:chExt cx="5223960" cy="10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C4FFDA-2DA0-CC1B-B648-C02555FE5F15}"/>
                    </a:ext>
                  </a:extLst>
                </p14:cNvPr>
                <p14:cNvContentPartPr/>
                <p14:nvPr/>
              </p14:nvContentPartPr>
              <p14:xfrm>
                <a:off x="3598320" y="3442400"/>
                <a:ext cx="2303280" cy="12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C4FFDA-2DA0-CC1B-B648-C02555FE5F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2840" y="3427280"/>
                  <a:ext cx="2333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7918BF-6C5D-F7C6-95FE-86EE18293BC1}"/>
                    </a:ext>
                  </a:extLst>
                </p14:cNvPr>
                <p14:cNvContentPartPr/>
                <p14:nvPr/>
              </p14:nvContentPartPr>
              <p14:xfrm>
                <a:off x="6121200" y="3293720"/>
                <a:ext cx="491400" cy="29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7918BF-6C5D-F7C6-95FE-86EE18293B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06080" y="3278600"/>
                  <a:ext cx="522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D052A6-42A8-2734-CD54-86442B04A6A4}"/>
                    </a:ext>
                  </a:extLst>
                </p14:cNvPr>
                <p14:cNvContentPartPr/>
                <p14:nvPr/>
              </p14:nvContentPartPr>
              <p14:xfrm>
                <a:off x="6485160" y="3408920"/>
                <a:ext cx="127440" cy="154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D052A6-42A8-2734-CD54-86442B04A6A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70040" y="3393800"/>
                  <a:ext cx="157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771787-7E4A-7534-93D2-FC78DA85C7A2}"/>
                    </a:ext>
                  </a:extLst>
                </p14:cNvPr>
                <p14:cNvContentPartPr/>
                <p14:nvPr/>
              </p14:nvContentPartPr>
              <p14:xfrm>
                <a:off x="6671640" y="3227480"/>
                <a:ext cx="51120" cy="34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771787-7E4A-7534-93D2-FC78DA85C7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56160" y="3212000"/>
                  <a:ext cx="81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919487-0E4F-F50F-D4A8-B3D17C3411FE}"/>
                    </a:ext>
                  </a:extLst>
                </p14:cNvPr>
                <p14:cNvContentPartPr/>
                <p14:nvPr/>
              </p14:nvContentPartPr>
              <p14:xfrm>
                <a:off x="6679920" y="3422600"/>
                <a:ext cx="110520" cy="7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919487-0E4F-F50F-D4A8-B3D17C3411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64800" y="3407120"/>
                  <a:ext cx="140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59ACA2-2A1B-3BB9-4834-68A210D22C06}"/>
                    </a:ext>
                  </a:extLst>
                </p14:cNvPr>
                <p14:cNvContentPartPr/>
                <p14:nvPr/>
              </p14:nvContentPartPr>
              <p14:xfrm>
                <a:off x="6849480" y="3384800"/>
                <a:ext cx="161280" cy="165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59ACA2-2A1B-3BB9-4834-68A210D22C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34000" y="3369680"/>
                  <a:ext cx="191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1FEF4F-0EC4-C024-479F-19FA0B0EC4AF}"/>
                    </a:ext>
                  </a:extLst>
                </p14:cNvPr>
                <p14:cNvContentPartPr/>
                <p14:nvPr/>
              </p14:nvContentPartPr>
              <p14:xfrm>
                <a:off x="7061160" y="3388760"/>
                <a:ext cx="144360" cy="141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1FEF4F-0EC4-C024-479F-19FA0B0EC4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45680" y="3373280"/>
                  <a:ext cx="174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AD6069-6F65-5E4B-08B7-A9B028E0C9AD}"/>
                    </a:ext>
                  </a:extLst>
                </p14:cNvPr>
                <p14:cNvContentPartPr/>
                <p14:nvPr/>
              </p14:nvContentPartPr>
              <p14:xfrm>
                <a:off x="7264200" y="3375440"/>
                <a:ext cx="203400" cy="245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AD6069-6F65-5E4B-08B7-A9B028E0C9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49080" y="3360320"/>
                  <a:ext cx="234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D94896-0DF8-E187-3098-3F645024A371}"/>
                    </a:ext>
                  </a:extLst>
                </p14:cNvPr>
                <p14:cNvContentPartPr/>
                <p14:nvPr/>
              </p14:nvContentPartPr>
              <p14:xfrm>
                <a:off x="7433400" y="3456080"/>
                <a:ext cx="228960" cy="161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D94896-0DF8-E187-3098-3F645024A3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18280" y="3440600"/>
                  <a:ext cx="25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AF90CA-FF29-C280-4096-449F0E07A196}"/>
                    </a:ext>
                  </a:extLst>
                </p14:cNvPr>
                <p14:cNvContentPartPr/>
                <p14:nvPr/>
              </p14:nvContentPartPr>
              <p14:xfrm>
                <a:off x="7713120" y="3267800"/>
                <a:ext cx="51120" cy="407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AF90CA-FF29-C280-4096-449F0E07A1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97640" y="3252680"/>
                  <a:ext cx="817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59580D-9C89-A948-5480-514E768EE478}"/>
                    </a:ext>
                  </a:extLst>
                </p14:cNvPr>
                <p14:cNvContentPartPr/>
                <p14:nvPr/>
              </p14:nvContentPartPr>
              <p14:xfrm>
                <a:off x="8043240" y="3066560"/>
                <a:ext cx="178200" cy="516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59580D-9C89-A948-5480-514E768EE4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27760" y="3051440"/>
                  <a:ext cx="2088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A87E132-921B-67D2-19AB-8E71BFC3C67C}"/>
                    </a:ext>
                  </a:extLst>
                </p14:cNvPr>
                <p14:cNvContentPartPr/>
                <p14:nvPr/>
              </p14:nvContentPartPr>
              <p14:xfrm>
                <a:off x="7950000" y="3335120"/>
                <a:ext cx="237600" cy="37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A87E132-921B-67D2-19AB-8E71BFC3C6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34880" y="3319640"/>
                  <a:ext cx="267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AB419C-713D-31A6-2028-7125C542625D}"/>
                    </a:ext>
                  </a:extLst>
                </p14:cNvPr>
                <p14:cNvContentPartPr/>
                <p14:nvPr/>
              </p14:nvContentPartPr>
              <p14:xfrm>
                <a:off x="8170320" y="3301280"/>
                <a:ext cx="178200" cy="255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AB419C-713D-31A6-2028-7125C54262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54840" y="3286160"/>
                  <a:ext cx="208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972648-7041-7E5E-A4F5-6BE193011EDE}"/>
                    </a:ext>
                  </a:extLst>
                </p14:cNvPr>
                <p14:cNvContentPartPr/>
                <p14:nvPr/>
              </p14:nvContentPartPr>
              <p14:xfrm>
                <a:off x="8339520" y="3328280"/>
                <a:ext cx="203400" cy="229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972648-7041-7E5E-A4F5-6BE193011E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24400" y="3313160"/>
                  <a:ext cx="234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D6DEF0-2D64-FF2E-090C-1F1FC58D799D}"/>
                    </a:ext>
                  </a:extLst>
                </p14:cNvPr>
                <p14:cNvContentPartPr/>
                <p14:nvPr/>
              </p14:nvContentPartPr>
              <p14:xfrm>
                <a:off x="8585040" y="3113360"/>
                <a:ext cx="51120" cy="550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7D6DEF0-2D64-FF2E-090C-1F1FC58D799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69920" y="3097880"/>
                  <a:ext cx="817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93CA9B-B2ED-1B95-BDF2-A0399CFE7C1D}"/>
                    </a:ext>
                  </a:extLst>
                </p14:cNvPr>
                <p14:cNvContentPartPr/>
                <p14:nvPr/>
              </p14:nvContentPartPr>
              <p14:xfrm>
                <a:off x="6226680" y="3885560"/>
                <a:ext cx="132120" cy="233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93CA9B-B2ED-1B95-BDF2-A0399CFE7C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11200" y="3870080"/>
                  <a:ext cx="162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85CBB83-56A4-C335-786F-94EAF25BC89C}"/>
                    </a:ext>
                  </a:extLst>
                </p14:cNvPr>
                <p14:cNvContentPartPr/>
                <p14:nvPr/>
              </p14:nvContentPartPr>
              <p14:xfrm>
                <a:off x="6434400" y="3777920"/>
                <a:ext cx="34200" cy="107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85CBB83-56A4-C335-786F-94EAF25BC8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19280" y="3762800"/>
                  <a:ext cx="64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6380E2-B58C-D602-BA02-94D32966655C}"/>
                    </a:ext>
                  </a:extLst>
                </p14:cNvPr>
                <p14:cNvContentPartPr/>
                <p14:nvPr/>
              </p14:nvContentPartPr>
              <p14:xfrm>
                <a:off x="6480480" y="3912920"/>
                <a:ext cx="233640" cy="151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6380E2-B58C-D602-BA02-94D3296665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65360" y="3897800"/>
                  <a:ext cx="264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7FE4A6-F595-03D5-B618-F947CC4D981B}"/>
                    </a:ext>
                  </a:extLst>
                </p14:cNvPr>
                <p14:cNvContentPartPr/>
                <p14:nvPr/>
              </p14:nvContentPartPr>
              <p14:xfrm>
                <a:off x="6849480" y="3757760"/>
                <a:ext cx="110520" cy="306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7FE4A6-F595-03D5-B618-F947CC4D981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34000" y="3742640"/>
                  <a:ext cx="1407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1A46BD-1142-643C-D8C0-9950AF4994F2}"/>
                    </a:ext>
                  </a:extLst>
                </p14:cNvPr>
                <p14:cNvContentPartPr/>
                <p14:nvPr/>
              </p14:nvContentPartPr>
              <p14:xfrm>
                <a:off x="6756240" y="3952520"/>
                <a:ext cx="237600" cy="27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1A46BD-1142-643C-D8C0-9950AF4994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41120" y="3937400"/>
                  <a:ext cx="267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645892-1DF0-35E4-F25E-86F5064E86D0}"/>
                    </a:ext>
                  </a:extLst>
                </p14:cNvPr>
                <p14:cNvContentPartPr/>
                <p14:nvPr/>
              </p14:nvContentPartPr>
              <p14:xfrm>
                <a:off x="7078080" y="3871880"/>
                <a:ext cx="127440" cy="218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645892-1DF0-35E4-F25E-86F5064E86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62600" y="3856760"/>
                  <a:ext cx="157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210D1E-66EA-00A0-A310-E5D62704FC83}"/>
                    </a:ext>
                  </a:extLst>
                </p14:cNvPr>
                <p14:cNvContentPartPr/>
                <p14:nvPr/>
              </p14:nvContentPartPr>
              <p14:xfrm>
                <a:off x="7298040" y="3879080"/>
                <a:ext cx="237600" cy="16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210D1E-66EA-00A0-A310-E5D62704FC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82920" y="3863600"/>
                  <a:ext cx="267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EE8F56-C0DC-39C8-39F9-B819E05B04CB}"/>
                    </a:ext>
                  </a:extLst>
                </p14:cNvPr>
                <p14:cNvContentPartPr/>
                <p14:nvPr/>
              </p14:nvContentPartPr>
              <p14:xfrm>
                <a:off x="7505040" y="3827960"/>
                <a:ext cx="165960" cy="158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EE8F56-C0DC-39C8-39F9-B819E05B04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89920" y="3812840"/>
                  <a:ext cx="196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63571B-93D9-A806-647E-D72C7570EE5D}"/>
                    </a:ext>
                  </a:extLst>
                </p14:cNvPr>
                <p14:cNvContentPartPr/>
                <p14:nvPr/>
              </p14:nvContentPartPr>
              <p14:xfrm>
                <a:off x="7758120" y="3804920"/>
                <a:ext cx="226080" cy="236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63571B-93D9-A806-647E-D72C7570EE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3000" y="3789800"/>
                  <a:ext cx="256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8E7739-3A58-EBDD-B0F6-13B5B548C2B6}"/>
                    </a:ext>
                  </a:extLst>
                </p14:cNvPr>
                <p14:cNvContentPartPr/>
                <p14:nvPr/>
              </p14:nvContentPartPr>
              <p14:xfrm>
                <a:off x="8000760" y="3663800"/>
                <a:ext cx="93600" cy="38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8E7739-3A58-EBDD-B0F6-13B5B548C2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85640" y="3648680"/>
                  <a:ext cx="1238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688DCD-DA90-D44D-7CF3-4AAF971CC785}"/>
                    </a:ext>
                  </a:extLst>
                </p14:cNvPr>
                <p14:cNvContentPartPr/>
                <p14:nvPr/>
              </p14:nvContentPartPr>
              <p14:xfrm>
                <a:off x="7916160" y="3892040"/>
                <a:ext cx="186480" cy="33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688DCD-DA90-D44D-7CF3-4AAF971CC7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01040" y="3876920"/>
                  <a:ext cx="217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5EF279-9E39-222B-CA27-DA2A3F460F45}"/>
                    </a:ext>
                  </a:extLst>
                </p14:cNvPr>
                <p14:cNvContentPartPr/>
                <p14:nvPr/>
              </p14:nvContentPartPr>
              <p14:xfrm>
                <a:off x="8144760" y="3858560"/>
                <a:ext cx="677520" cy="21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5EF279-9E39-222B-CA27-DA2A3F460F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29640" y="3843440"/>
                  <a:ext cx="708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63E315-82D0-64F7-4926-3E1AC02286EB}"/>
                    </a:ext>
                  </a:extLst>
                </p14:cNvPr>
                <p14:cNvContentPartPr/>
                <p14:nvPr/>
              </p14:nvContentPartPr>
              <p14:xfrm>
                <a:off x="8356440" y="3657320"/>
                <a:ext cx="59760" cy="6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63E315-82D0-64F7-4926-3E1AC02286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41320" y="3642200"/>
                  <a:ext cx="90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08D1AA-91DA-458E-91D4-6595A7BE9375}"/>
              </a:ext>
            </a:extLst>
          </p:cNvPr>
          <p:cNvGrpSpPr/>
          <p:nvPr/>
        </p:nvGrpSpPr>
        <p:grpSpPr>
          <a:xfrm>
            <a:off x="6248280" y="4369040"/>
            <a:ext cx="1803960" cy="467280"/>
            <a:chOff x="6248280" y="4369040"/>
            <a:chExt cx="180396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804CF38-28F2-BB46-B4D0-5E1D2486C19E}"/>
                    </a:ext>
                  </a:extLst>
                </p14:cNvPr>
                <p14:cNvContentPartPr/>
                <p14:nvPr/>
              </p14:nvContentPartPr>
              <p14:xfrm>
                <a:off x="6248280" y="4369040"/>
                <a:ext cx="284400" cy="453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804CF38-28F2-BB46-B4D0-5E1D2486C1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32800" y="4353560"/>
                  <a:ext cx="3150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9440471-ADAC-5555-6B5A-29996E215E9C}"/>
                    </a:ext>
                  </a:extLst>
                </p14:cNvPr>
                <p14:cNvContentPartPr/>
                <p14:nvPr/>
              </p14:nvContentPartPr>
              <p14:xfrm>
                <a:off x="6569040" y="4550120"/>
                <a:ext cx="187560" cy="21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9440471-ADAC-5555-6B5A-29996E215E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53920" y="4535000"/>
                  <a:ext cx="218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464F22-CF35-B5F0-E87A-D2D33A737B34}"/>
                    </a:ext>
                  </a:extLst>
                </p14:cNvPr>
                <p14:cNvContentPartPr/>
                <p14:nvPr/>
              </p14:nvContentPartPr>
              <p14:xfrm>
                <a:off x="6883320" y="4436000"/>
                <a:ext cx="178200" cy="40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464F22-CF35-B5F0-E87A-D2D33A737B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67840" y="4420880"/>
                  <a:ext cx="2088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EEB9622-BCA4-C442-6904-DB3CC5EB85B9}"/>
                    </a:ext>
                  </a:extLst>
                </p14:cNvPr>
                <p14:cNvContentPartPr/>
                <p14:nvPr/>
              </p14:nvContentPartPr>
              <p14:xfrm>
                <a:off x="6832560" y="4597280"/>
                <a:ext cx="118800" cy="20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EEB9622-BCA4-C442-6904-DB3CC5EB85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7080" y="4582160"/>
                  <a:ext cx="14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70BF93-1E26-21BD-5BCE-3531A6001E63}"/>
                    </a:ext>
                  </a:extLst>
                </p14:cNvPr>
                <p14:cNvContentPartPr/>
                <p14:nvPr/>
              </p14:nvContentPartPr>
              <p14:xfrm>
                <a:off x="7111920" y="4515920"/>
                <a:ext cx="940320" cy="269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70BF93-1E26-21BD-5BCE-3531A6001E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96440" y="4500440"/>
                  <a:ext cx="970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4F64A57-C564-71C4-332A-D7FB8A001E88}"/>
                    </a:ext>
                  </a:extLst>
                </p14:cNvPr>
                <p14:cNvContentPartPr/>
                <p14:nvPr/>
              </p14:nvContentPartPr>
              <p14:xfrm>
                <a:off x="7450320" y="4375520"/>
                <a:ext cx="17280" cy="47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4F64A57-C564-71C4-332A-D7FB8A001E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35200" y="4360400"/>
                  <a:ext cx="4788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E0BF057-8A5D-FA98-395B-D71AD2ECF26D}"/>
                  </a:ext>
                </a:extLst>
              </p14:cNvPr>
              <p14:cNvContentPartPr/>
              <p14:nvPr/>
            </p14:nvContentPartPr>
            <p14:xfrm>
              <a:off x="1227360" y="3603680"/>
              <a:ext cx="466200" cy="54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E0BF057-8A5D-FA98-395B-D71AD2ECF26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07200" y="3583160"/>
                <a:ext cx="5068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32BAF24-CAED-CC7E-9F26-CCB14E33E0C1}"/>
                  </a:ext>
                </a:extLst>
              </p14:cNvPr>
              <p14:cNvContentPartPr/>
              <p14:nvPr/>
            </p14:nvContentPartPr>
            <p14:xfrm>
              <a:off x="1286760" y="2912120"/>
              <a:ext cx="423720" cy="33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32BAF24-CAED-CC7E-9F26-CCB14E33E0C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66240" y="2891600"/>
                <a:ext cx="4644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6242098-EC12-C79F-267A-133B74969001}"/>
                  </a:ext>
                </a:extLst>
              </p14:cNvPr>
              <p14:cNvContentPartPr/>
              <p14:nvPr/>
            </p14:nvContentPartPr>
            <p14:xfrm>
              <a:off x="1430760" y="3368600"/>
              <a:ext cx="59760" cy="10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6242098-EC12-C79F-267A-133B7496900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15280" y="3353480"/>
                <a:ext cx="90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BEC7C50-4B10-6189-957C-D76C7EC64BC1}"/>
                  </a:ext>
                </a:extLst>
              </p14:cNvPr>
              <p14:cNvContentPartPr/>
              <p14:nvPr/>
            </p14:nvContentPartPr>
            <p14:xfrm>
              <a:off x="3445680" y="2757680"/>
              <a:ext cx="364320" cy="134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BEC7C50-4B10-6189-957C-D76C7EC64BC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25520" y="2737160"/>
                <a:ext cx="405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25D8800-59CF-3496-2989-DCEB1CA4308C}"/>
                  </a:ext>
                </a:extLst>
              </p14:cNvPr>
              <p14:cNvContentPartPr/>
              <p14:nvPr/>
            </p14:nvContentPartPr>
            <p14:xfrm>
              <a:off x="4859760" y="4154120"/>
              <a:ext cx="271440" cy="134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25D8800-59CF-3496-2989-DCEB1CA4308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39240" y="4133600"/>
                <a:ext cx="312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3011FDB-3331-268A-30B8-B61A7AB2C6FF}"/>
                  </a:ext>
                </a:extLst>
              </p14:cNvPr>
              <p14:cNvContentPartPr/>
              <p14:nvPr/>
            </p14:nvContentPartPr>
            <p14:xfrm>
              <a:off x="1261200" y="4321880"/>
              <a:ext cx="448920" cy="121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3011FDB-3331-268A-30B8-B61A7AB2C6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46080" y="4306760"/>
                <a:ext cx="47952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EA01970F-283A-A953-259E-BC3499870680}"/>
              </a:ext>
            </a:extLst>
          </p:cNvPr>
          <p:cNvGrpSpPr/>
          <p:nvPr/>
        </p:nvGrpSpPr>
        <p:grpSpPr>
          <a:xfrm>
            <a:off x="685560" y="3804920"/>
            <a:ext cx="203400" cy="1135080"/>
            <a:chOff x="685560" y="3804920"/>
            <a:chExt cx="203400" cy="11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BD1191C-0A8E-EF66-6074-84A24A470F67}"/>
                    </a:ext>
                  </a:extLst>
                </p14:cNvPr>
                <p14:cNvContentPartPr/>
                <p14:nvPr/>
              </p14:nvContentPartPr>
              <p14:xfrm>
                <a:off x="736320" y="3804920"/>
                <a:ext cx="152640" cy="597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BD1191C-0A8E-EF66-6074-84A24A470F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6160" y="3784760"/>
                  <a:ext cx="19368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00E675C-7DA1-769B-F7FB-61FE9EC0920D}"/>
                    </a:ext>
                  </a:extLst>
                </p14:cNvPr>
                <p14:cNvContentPartPr/>
                <p14:nvPr/>
              </p14:nvContentPartPr>
              <p14:xfrm>
                <a:off x="685560" y="4389200"/>
                <a:ext cx="178200" cy="67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00E675C-7DA1-769B-F7FB-61FE9EC092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5400" y="4368680"/>
                  <a:ext cx="218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879E1AE-648D-33F1-F178-A521616E179F}"/>
                    </a:ext>
                  </a:extLst>
                </p14:cNvPr>
                <p14:cNvContentPartPr/>
                <p14:nvPr/>
              </p14:nvContentPartPr>
              <p14:xfrm>
                <a:off x="728040" y="4496480"/>
                <a:ext cx="115200" cy="44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879E1AE-648D-33F1-F178-A521616E17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7520" y="4476320"/>
                  <a:ext cx="155880" cy="48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1CD22BB6-8D89-66B5-9C38-536B362FDF99}"/>
              </a:ext>
            </a:extLst>
          </p:cNvPr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8000760" y="3494400"/>
            <a:ext cx="3900996" cy="16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29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855F-C6A7-15CD-5BD2-0350B366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Template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5F9F4-8ADE-F1A6-62D6-2B514C95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8" y="1803400"/>
            <a:ext cx="5181600" cy="436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5F6E3-83E5-56BB-9C16-757C8877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803400"/>
            <a:ext cx="51562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799C1-06D0-8C8D-59D5-46934DDC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40" y="1620440"/>
            <a:ext cx="6594565" cy="55916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050BF2C-A469-4658-FC39-3BC4F40C0634}"/>
                  </a:ext>
                </a:extLst>
              </p14:cNvPr>
              <p14:cNvContentPartPr/>
              <p14:nvPr/>
            </p14:nvContentPartPr>
            <p14:xfrm>
              <a:off x="4842840" y="642680"/>
              <a:ext cx="609840" cy="215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050BF2C-A469-4658-FC39-3BC4F40C06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7360" y="627560"/>
                <a:ext cx="6404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CC5AA2E3-BEF4-069A-781B-17FD4B4C2FE0}"/>
              </a:ext>
            </a:extLst>
          </p:cNvPr>
          <p:cNvGrpSpPr/>
          <p:nvPr/>
        </p:nvGrpSpPr>
        <p:grpSpPr>
          <a:xfrm>
            <a:off x="5841840" y="353960"/>
            <a:ext cx="2283480" cy="1034280"/>
            <a:chOff x="5841840" y="353960"/>
            <a:chExt cx="2283480" cy="10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B562E02-555A-C3B2-512E-9DD758C73097}"/>
                    </a:ext>
                  </a:extLst>
                </p14:cNvPr>
                <p14:cNvContentPartPr/>
                <p14:nvPr/>
              </p14:nvContentPartPr>
              <p14:xfrm>
                <a:off x="5841840" y="488240"/>
                <a:ext cx="127440" cy="52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B562E02-555A-C3B2-512E-9DD758C730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26720" y="473120"/>
                  <a:ext cx="157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B27E19E-994D-A1A6-074F-C97260BB0864}"/>
                    </a:ext>
                  </a:extLst>
                </p14:cNvPr>
                <p14:cNvContentPartPr/>
                <p14:nvPr/>
              </p14:nvContentPartPr>
              <p14:xfrm>
                <a:off x="5850120" y="703160"/>
                <a:ext cx="135720" cy="33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B27E19E-994D-A1A6-074F-C97260BB08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35000" y="688040"/>
                  <a:ext cx="166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F94235-C630-57C1-377A-70449738243D}"/>
                    </a:ext>
                  </a:extLst>
                </p14:cNvPr>
                <p14:cNvContentPartPr/>
                <p14:nvPr/>
              </p14:nvContentPartPr>
              <p14:xfrm>
                <a:off x="6061080" y="612440"/>
                <a:ext cx="145080" cy="209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F94235-C630-57C1-377A-7044973824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45600" y="596960"/>
                  <a:ext cx="175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1E0141-559F-8A68-2512-D04EDF9BA7C6}"/>
                    </a:ext>
                  </a:extLst>
                </p14:cNvPr>
                <p14:cNvContentPartPr/>
                <p14:nvPr/>
              </p14:nvContentPartPr>
              <p14:xfrm>
                <a:off x="6197520" y="642680"/>
                <a:ext cx="626760" cy="15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1E0141-559F-8A68-2512-D04EDF9BA7C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82040" y="627560"/>
                  <a:ext cx="657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4BD8195-7EF3-5139-6F44-80E10D5CE039}"/>
                    </a:ext>
                  </a:extLst>
                </p14:cNvPr>
                <p14:cNvContentPartPr/>
                <p14:nvPr/>
              </p14:nvContentPartPr>
              <p14:xfrm>
                <a:off x="6799440" y="589040"/>
                <a:ext cx="210960" cy="19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4BD8195-7EF3-5139-6F44-80E10D5CE03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84320" y="573920"/>
                  <a:ext cx="241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19FDB8-53A3-9B10-BD00-AC12378F94FD}"/>
                    </a:ext>
                  </a:extLst>
                </p14:cNvPr>
                <p14:cNvContentPartPr/>
                <p14:nvPr/>
              </p14:nvContentPartPr>
              <p14:xfrm>
                <a:off x="7018680" y="353960"/>
                <a:ext cx="135720" cy="363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19FDB8-53A3-9B10-BD00-AC12378F94F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03560" y="338480"/>
                  <a:ext cx="166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43501D-8F86-36B3-210E-E016D203D83B}"/>
                    </a:ext>
                  </a:extLst>
                </p14:cNvPr>
                <p14:cNvContentPartPr/>
                <p14:nvPr/>
              </p14:nvContentPartPr>
              <p14:xfrm>
                <a:off x="7010400" y="535400"/>
                <a:ext cx="262800" cy="33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43501D-8F86-36B3-210E-E016D203D8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94920" y="520280"/>
                  <a:ext cx="293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780E28-EF6A-B5C0-19A4-296BCD943588}"/>
                    </a:ext>
                  </a:extLst>
                </p14:cNvPr>
                <p14:cNvContentPartPr/>
                <p14:nvPr/>
              </p14:nvContentPartPr>
              <p14:xfrm>
                <a:off x="7272840" y="414440"/>
                <a:ext cx="93600" cy="30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780E28-EF6A-B5C0-19A4-296BCD9435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57360" y="399320"/>
                  <a:ext cx="123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0CAF79-1DD6-70BD-F954-8ADA2BDE88FC}"/>
                    </a:ext>
                  </a:extLst>
                </p14:cNvPr>
                <p14:cNvContentPartPr/>
                <p14:nvPr/>
              </p14:nvContentPartPr>
              <p14:xfrm>
                <a:off x="7247280" y="568880"/>
                <a:ext cx="144360" cy="33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0CAF79-1DD6-70BD-F954-8ADA2BDE88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32160" y="553760"/>
                  <a:ext cx="174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A00926-BEC8-8D52-985C-2582F62D909F}"/>
                    </a:ext>
                  </a:extLst>
                </p14:cNvPr>
                <p14:cNvContentPartPr/>
                <p14:nvPr/>
              </p14:nvContentPartPr>
              <p14:xfrm>
                <a:off x="7450320" y="508400"/>
                <a:ext cx="675000" cy="879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A00926-BEC8-8D52-985C-2582F62D90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35200" y="493280"/>
                  <a:ext cx="705240" cy="91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CA9574-7096-DAC3-55F5-DF175EFABF3C}"/>
              </a:ext>
            </a:extLst>
          </p:cNvPr>
          <p:cNvGrpSpPr/>
          <p:nvPr/>
        </p:nvGrpSpPr>
        <p:grpSpPr>
          <a:xfrm>
            <a:off x="312960" y="1106360"/>
            <a:ext cx="3395520" cy="1947240"/>
            <a:chOff x="312960" y="1106360"/>
            <a:chExt cx="3395520" cy="19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5F9FAD-8017-C81A-7359-31C966F3FF3F}"/>
                    </a:ext>
                  </a:extLst>
                </p14:cNvPr>
                <p14:cNvContentPartPr/>
                <p14:nvPr/>
              </p14:nvContentPartPr>
              <p14:xfrm>
                <a:off x="312960" y="1368080"/>
                <a:ext cx="440640" cy="1685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5F9FAD-8017-C81A-7359-31C966F3FF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2800" y="1347560"/>
                  <a:ext cx="481320" cy="17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5130F8B-85D8-CA48-F3F3-F9D0EF733FD3}"/>
                    </a:ext>
                  </a:extLst>
                </p14:cNvPr>
                <p14:cNvContentPartPr/>
                <p14:nvPr/>
              </p14:nvContentPartPr>
              <p14:xfrm>
                <a:off x="600960" y="1381400"/>
                <a:ext cx="19980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5130F8B-85D8-CA48-F3F3-F9D0EF733FD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0440" y="1360880"/>
                  <a:ext cx="2404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8C257E-80D1-AB79-BF13-0C6B3E9D7113}"/>
                    </a:ext>
                  </a:extLst>
                </p14:cNvPr>
                <p14:cNvContentPartPr/>
                <p14:nvPr/>
              </p14:nvContentPartPr>
              <p14:xfrm>
                <a:off x="829560" y="1582640"/>
                <a:ext cx="169560" cy="15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8C257E-80D1-AB79-BF13-0C6B3E9D71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9040" y="1562120"/>
                  <a:ext cx="210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58F4E0-A88E-30F3-7FA3-2344C460F26B}"/>
                    </a:ext>
                  </a:extLst>
                </p14:cNvPr>
                <p14:cNvContentPartPr/>
                <p14:nvPr/>
              </p14:nvContentPartPr>
              <p14:xfrm>
                <a:off x="939720" y="1314440"/>
                <a:ext cx="110520" cy="47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58F4E0-A88E-30F3-7FA3-2344C460F2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9200" y="1293920"/>
                  <a:ext cx="1512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D7A178-E20A-C32B-1EA9-7272E97EAC48}"/>
                    </a:ext>
                  </a:extLst>
                </p14:cNvPr>
                <p14:cNvContentPartPr/>
                <p14:nvPr/>
              </p14:nvContentPartPr>
              <p14:xfrm>
                <a:off x="1041240" y="1106360"/>
                <a:ext cx="183240" cy="70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D7A178-E20A-C32B-1EA9-7272E97EAC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20720" y="1085840"/>
                  <a:ext cx="22392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CF4E3F-F3A2-7654-BDAC-082011F6BC9C}"/>
                    </a:ext>
                  </a:extLst>
                </p14:cNvPr>
                <p14:cNvContentPartPr/>
                <p14:nvPr/>
              </p14:nvContentPartPr>
              <p14:xfrm>
                <a:off x="1430760" y="1491560"/>
                <a:ext cx="296640" cy="131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CF4E3F-F3A2-7654-BDAC-082011F6BC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15280" y="1476440"/>
                  <a:ext cx="327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E76B8C-A989-5D17-D767-9B94EA2792B2}"/>
                    </a:ext>
                  </a:extLst>
                </p14:cNvPr>
                <p14:cNvContentPartPr/>
                <p14:nvPr/>
              </p14:nvContentPartPr>
              <p14:xfrm>
                <a:off x="1947000" y="1414880"/>
                <a:ext cx="423720" cy="22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E76B8C-A989-5D17-D767-9B94EA2792B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31880" y="1399760"/>
                  <a:ext cx="454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4E08C6-BCB4-E175-832F-29E4888D1FAC}"/>
                    </a:ext>
                  </a:extLst>
                </p14:cNvPr>
                <p14:cNvContentPartPr/>
                <p14:nvPr/>
              </p14:nvContentPartPr>
              <p14:xfrm>
                <a:off x="2472240" y="1354760"/>
                <a:ext cx="296640" cy="26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4E08C6-BCB4-E175-832F-29E4888D1F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56760" y="1339280"/>
                  <a:ext cx="327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95569F-C357-CBBF-0A66-51AACE6A052A}"/>
                    </a:ext>
                  </a:extLst>
                </p14:cNvPr>
                <p14:cNvContentPartPr/>
                <p14:nvPr/>
              </p14:nvContentPartPr>
              <p14:xfrm>
                <a:off x="2886960" y="1240280"/>
                <a:ext cx="59760" cy="36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95569F-C357-CBBF-0A66-51AACE6A05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71840" y="1225160"/>
                  <a:ext cx="900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9DA2E1-0F50-698E-5499-7F08C144AEE3}"/>
                    </a:ext>
                  </a:extLst>
                </p14:cNvPr>
                <p14:cNvContentPartPr/>
                <p14:nvPr/>
              </p14:nvContentPartPr>
              <p14:xfrm>
                <a:off x="2920800" y="1300760"/>
                <a:ext cx="161280" cy="188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9DA2E1-0F50-698E-5499-7F08C144AEE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05680" y="1285640"/>
                  <a:ext cx="191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787F05-C702-27C3-DA64-001FE2D81032}"/>
                    </a:ext>
                  </a:extLst>
                </p14:cNvPr>
                <p14:cNvContentPartPr/>
                <p14:nvPr/>
              </p14:nvContentPartPr>
              <p14:xfrm>
                <a:off x="3132480" y="1441160"/>
                <a:ext cx="491760" cy="501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787F05-C702-27C3-DA64-001FE2D810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17360" y="1426040"/>
                  <a:ext cx="5220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C2E071-89FB-86F4-9538-FD7CFDBF20B3}"/>
                    </a:ext>
                  </a:extLst>
                </p14:cNvPr>
                <p14:cNvContentPartPr/>
                <p14:nvPr/>
              </p14:nvContentPartPr>
              <p14:xfrm>
                <a:off x="3522000" y="1330640"/>
                <a:ext cx="186480" cy="299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C2E071-89FB-86F4-9538-FD7CFDBF20B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06880" y="1315520"/>
                  <a:ext cx="217080" cy="32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B5C3EA2-4BFF-EDBA-344E-4FB3C919FAE7}"/>
                  </a:ext>
                </a:extLst>
              </p14:cNvPr>
              <p14:cNvContentPartPr/>
              <p14:nvPr/>
            </p14:nvContentPartPr>
            <p14:xfrm>
              <a:off x="609600" y="5242040"/>
              <a:ext cx="228960" cy="1108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B5C3EA2-4BFF-EDBA-344E-4FB3C919FAE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9080" y="5221520"/>
                <a:ext cx="269640" cy="11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0D6F6F47-1E9B-DE51-B65F-1424144AD63D}"/>
              </a:ext>
            </a:extLst>
          </p:cNvPr>
          <p:cNvGrpSpPr/>
          <p:nvPr/>
        </p:nvGrpSpPr>
        <p:grpSpPr>
          <a:xfrm>
            <a:off x="5741155" y="1781958"/>
            <a:ext cx="272880" cy="3667320"/>
            <a:chOff x="5741155" y="1781958"/>
            <a:chExt cx="272880" cy="36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360187-5204-13C9-0430-AC1034BCBDA3}"/>
                    </a:ext>
                  </a:extLst>
                </p14:cNvPr>
                <p14:cNvContentPartPr/>
                <p14:nvPr/>
              </p14:nvContentPartPr>
              <p14:xfrm>
                <a:off x="5864275" y="1781958"/>
                <a:ext cx="149760" cy="934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360187-5204-13C9-0430-AC1034BCBDA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49155" y="1766478"/>
                  <a:ext cx="18036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CF01E-6275-5926-9452-59D19B50961A}"/>
                    </a:ext>
                  </a:extLst>
                </p14:cNvPr>
                <p14:cNvContentPartPr/>
                <p14:nvPr/>
              </p14:nvContentPartPr>
              <p14:xfrm>
                <a:off x="5811715" y="2778798"/>
                <a:ext cx="97200" cy="71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CF01E-6275-5926-9452-59D19B50961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96235" y="2763678"/>
                  <a:ext cx="12744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83ACDC-8565-498D-A623-013F44C19AE1}"/>
                    </a:ext>
                  </a:extLst>
                </p14:cNvPr>
                <p14:cNvContentPartPr/>
                <p14:nvPr/>
              </p14:nvContentPartPr>
              <p14:xfrm>
                <a:off x="5789035" y="3608598"/>
                <a:ext cx="110880" cy="71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83ACDC-8565-498D-A623-013F44C19AE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73915" y="3593118"/>
                  <a:ext cx="14112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AC35EB-9D35-488A-6D94-6D43F86E24D8}"/>
                    </a:ext>
                  </a:extLst>
                </p14:cNvPr>
                <p14:cNvContentPartPr/>
                <p14:nvPr/>
              </p14:nvContentPartPr>
              <p14:xfrm>
                <a:off x="5741155" y="4619478"/>
                <a:ext cx="114840" cy="829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AC35EB-9D35-488A-6D94-6D43F86E24D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26035" y="4604358"/>
                  <a:ext cx="145080" cy="86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A9E6F9A-6BA2-0071-B289-12C494F41686}"/>
              </a:ext>
            </a:extLst>
          </p:cNvPr>
          <p:cNvGrpSpPr/>
          <p:nvPr/>
        </p:nvGrpSpPr>
        <p:grpSpPr>
          <a:xfrm>
            <a:off x="6251275" y="1963398"/>
            <a:ext cx="703440" cy="313920"/>
            <a:chOff x="6251275" y="1963398"/>
            <a:chExt cx="70344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B431A5-8E34-5ED1-E313-3759D7B554A4}"/>
                    </a:ext>
                  </a:extLst>
                </p14:cNvPr>
                <p14:cNvContentPartPr/>
                <p14:nvPr/>
              </p14:nvContentPartPr>
              <p14:xfrm>
                <a:off x="6945715" y="1976718"/>
                <a:ext cx="90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B431A5-8E34-5ED1-E313-3759D7B554A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30595" y="1961598"/>
                  <a:ext cx="39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11206AF-9C07-932F-9E53-632B52ECB15C}"/>
                    </a:ext>
                  </a:extLst>
                </p14:cNvPr>
                <p14:cNvContentPartPr/>
                <p14:nvPr/>
              </p14:nvContentPartPr>
              <p14:xfrm>
                <a:off x="6822595" y="1963398"/>
                <a:ext cx="61920" cy="21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11206AF-9C07-932F-9E53-632B52ECB15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02435" y="1942878"/>
                  <a:ext cx="102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5712F07-3F24-3998-8831-F017033F9C1F}"/>
                    </a:ext>
                  </a:extLst>
                </p14:cNvPr>
                <p14:cNvContentPartPr/>
                <p14:nvPr/>
              </p14:nvContentPartPr>
              <p14:xfrm>
                <a:off x="6251275" y="2032878"/>
                <a:ext cx="290520" cy="244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5712F07-3F24-3998-8831-F017033F9C1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30755" y="2012358"/>
                  <a:ext cx="33120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B2F2299-5E63-DBE8-9652-90724F3AAA4C}"/>
                  </a:ext>
                </a:extLst>
              </p14:cNvPr>
              <p14:cNvContentPartPr/>
              <p14:nvPr/>
            </p14:nvContentPartPr>
            <p14:xfrm>
              <a:off x="8664355" y="3261198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B2F2299-5E63-DBE8-9652-90724F3AAA4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655715" y="325255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58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B5D8C5-54D5-E920-20FC-6038095AFE4C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medium.com</a:t>
            </a:r>
            <a:r>
              <a:rPr lang="en-CA" dirty="0"/>
              <a:t>/the-generator/the-perfect-prompt-prompt-engineering-cheat-sheet-d0b9c62a2bba</a:t>
            </a:r>
          </a:p>
        </p:txBody>
      </p:sp>
    </p:spTree>
    <p:extLst>
      <p:ext uri="{BB962C8B-B14F-4D97-AF65-F5344CB8AC3E}">
        <p14:creationId xmlns:p14="http://schemas.microsoft.com/office/powerpoint/2010/main" val="123539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666D-EB35-0A9E-1923-1CB5A737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 training - Computational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6B123-3B2B-789E-F814-40EAFC96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888" y="2255878"/>
            <a:ext cx="5436112" cy="2609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254980-255C-ADE0-6B8C-A5B9FF61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7" y="1670998"/>
            <a:ext cx="3926742" cy="2777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16829-3FC9-FCCF-E9F5-83A148C20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381" y="2145811"/>
            <a:ext cx="3571530" cy="2378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AA9CFF-B254-A4A2-F545-37609E95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735" y="4671109"/>
            <a:ext cx="4067342" cy="202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1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A01E-1809-8332-DA8D-D352E9EC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76BCE-A263-E1C9-2A8D-6946A898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692"/>
            <a:ext cx="10515600" cy="4682271"/>
          </a:xfrm>
        </p:spPr>
        <p:txBody>
          <a:bodyPr/>
          <a:lstStyle/>
          <a:p>
            <a:r>
              <a:rPr lang="en-CA" sz="2400" dirty="0"/>
              <a:t>SUPERVISED LEARNING</a:t>
            </a:r>
          </a:p>
          <a:p>
            <a:r>
              <a:rPr lang="en-CA" sz="2400" dirty="0"/>
              <a:t>FULL FINE TUNING  </a:t>
            </a:r>
          </a:p>
          <a:p>
            <a:r>
              <a:rPr lang="en-CA" sz="2400" dirty="0"/>
              <a:t>SINGLE TASK - CG - CF</a:t>
            </a:r>
          </a:p>
          <a:p>
            <a:r>
              <a:rPr lang="en-CA" sz="2400" dirty="0"/>
              <a:t>PEFT – parameter efficient fine tuning – Better at CF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52F21-EB40-8B94-361C-D9DBFC3C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55" y="3367260"/>
            <a:ext cx="3482982" cy="1707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896B0-2D9D-EC00-5342-29E3AC92FC2B}"/>
              </a:ext>
            </a:extLst>
          </p:cNvPr>
          <p:cNvSpPr txBox="1"/>
          <p:nvPr/>
        </p:nvSpPr>
        <p:spPr>
          <a:xfrm>
            <a:off x="7581994" y="186521"/>
            <a:ext cx="4476521" cy="215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CA" sz="1400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 In contrast to pre-training, where you train the LLM using vast amounts of unstructured textual data via self-supervised learning, fine-tuning is a supervised learning process where you use a </a:t>
            </a:r>
            <a:r>
              <a:rPr lang="en-CA" sz="1400" dirty="0">
                <a:solidFill>
                  <a:srgbClr val="0F1114"/>
                </a:solidFill>
                <a:latin typeface="Source Sans Pro" panose="020B0503030403020204" pitchFamily="34" charset="0"/>
              </a:rPr>
              <a:t>dataset </a:t>
            </a:r>
            <a:r>
              <a:rPr lang="en-CA" sz="1400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of </a:t>
            </a:r>
            <a:r>
              <a:rPr lang="en-CA" sz="1400" dirty="0">
                <a:solidFill>
                  <a:srgbClr val="0F1114"/>
                </a:solidFill>
                <a:latin typeface="Source Sans Pro" panose="020B0503030403020204" pitchFamily="34" charset="0"/>
              </a:rPr>
              <a:t>labelled </a:t>
            </a:r>
            <a:r>
              <a:rPr lang="en-CA" sz="1400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examples to update the weights of the LLM. </a:t>
            </a:r>
          </a:p>
          <a:p>
            <a:pPr>
              <a:lnSpc>
                <a:spcPts val="1800"/>
              </a:lnSpc>
            </a:pPr>
            <a:r>
              <a:rPr lang="en-CA" sz="1400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The </a:t>
            </a:r>
            <a:r>
              <a:rPr lang="en-CA" sz="1400" dirty="0">
                <a:solidFill>
                  <a:srgbClr val="0F1114"/>
                </a:solidFill>
                <a:latin typeface="Source Sans Pro" panose="020B0503030403020204" pitchFamily="34" charset="0"/>
              </a:rPr>
              <a:t>labelled </a:t>
            </a:r>
            <a:r>
              <a:rPr lang="en-CA" sz="1400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examples are prompt completion pairs, </a:t>
            </a:r>
          </a:p>
          <a:p>
            <a:pPr>
              <a:lnSpc>
                <a:spcPts val="1800"/>
              </a:lnSpc>
            </a:pPr>
            <a:r>
              <a:rPr lang="en-CA" sz="1400" dirty="0">
                <a:solidFill>
                  <a:srgbClr val="0F1114"/>
                </a:solidFill>
                <a:latin typeface="Source Sans Pro" panose="020B0503030403020204" pitchFamily="34" charset="0"/>
              </a:rPr>
              <a:t>The </a:t>
            </a:r>
            <a:r>
              <a:rPr lang="en-CA" sz="1400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fine-tuning process extends the training of the model to improve its ability to generate good completions for a specific task.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6F39F-8D56-8BD4-754A-907B27640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56" y="3529762"/>
            <a:ext cx="5372303" cy="2560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285A9-BB3D-8827-B424-2689DE7DE9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834"/>
          <a:stretch>
            <a:fillRect/>
          </a:stretch>
        </p:blipFill>
        <p:spPr>
          <a:xfrm>
            <a:off x="3343018" y="5599064"/>
            <a:ext cx="2752982" cy="893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50A49-990F-765C-2D37-35537D775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412" y="4512732"/>
            <a:ext cx="5699121" cy="23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0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7741-FBBE-C786-C724-68C6DA37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9466-69C2-0228-E4D8-CC438FAF6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CA" dirty="0"/>
              <a:t>Whether it be a chat bot, generating images from text, or </a:t>
            </a:r>
          </a:p>
          <a:p>
            <a:r>
              <a:rPr lang="en-CA" dirty="0"/>
              <a:t>using a plugin to help you develop code, what you see in these tools is a machine </a:t>
            </a:r>
          </a:p>
          <a:p>
            <a:r>
              <a:rPr lang="en-CA" dirty="0"/>
              <a:t>that is capable of creating content that mimics or approximates human ability. </a:t>
            </a:r>
          </a:p>
          <a:p>
            <a:r>
              <a:rPr lang="en-CA" dirty="0"/>
              <a:t>Generative AI is a subset of traditional machine learning. </a:t>
            </a:r>
          </a:p>
          <a:p>
            <a:r>
              <a:rPr lang="en-CA" dirty="0"/>
              <a:t>And the machine learning models that underpin generative AI have </a:t>
            </a:r>
          </a:p>
          <a:p>
            <a:r>
              <a:rPr lang="en-CA" dirty="0"/>
              <a:t>learned these abilities by finding statistical patterns in massive </a:t>
            </a:r>
          </a:p>
          <a:p>
            <a:r>
              <a:rPr lang="en-CA" dirty="0"/>
              <a:t>datasets of content that was originally generated by humans. </a:t>
            </a:r>
          </a:p>
          <a:p>
            <a:r>
              <a:rPr lang="en-CA" dirty="0"/>
              <a:t>Large language models have been trained on trillions of words over many weeks and </a:t>
            </a:r>
          </a:p>
          <a:p>
            <a:r>
              <a:rPr lang="en-CA" dirty="0"/>
              <a:t>months, and with large amounts of compute power. </a:t>
            </a:r>
          </a:p>
          <a:p>
            <a:r>
              <a:rPr lang="en-CA" dirty="0"/>
              <a:t>These foundation models, as we call them, with billions of parameters, </a:t>
            </a:r>
          </a:p>
          <a:p>
            <a:r>
              <a:rPr lang="en-CA" dirty="0"/>
              <a:t>exhibit emergent properties beyond language alone, and researchers </a:t>
            </a:r>
          </a:p>
          <a:p>
            <a:r>
              <a:rPr lang="en-CA" dirty="0"/>
              <a:t>are unlocking their ability to break down complex tasks, reason, and problem solve. </a:t>
            </a:r>
          </a:p>
          <a:p>
            <a:r>
              <a:rPr lang="en-CA" dirty="0"/>
              <a:t>Here are a collection of foundation models, sometimes called base models, </a:t>
            </a:r>
          </a:p>
          <a:p>
            <a:r>
              <a:rPr lang="en-CA" dirty="0"/>
              <a:t>and their relative size in terms of their parameters</a:t>
            </a:r>
          </a:p>
          <a:p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D29CE1-9C5F-B154-8C27-1113D3649BE5}"/>
              </a:ext>
            </a:extLst>
          </p:cNvPr>
          <p:cNvGrpSpPr/>
          <p:nvPr/>
        </p:nvGrpSpPr>
        <p:grpSpPr>
          <a:xfrm>
            <a:off x="2302906" y="2020646"/>
            <a:ext cx="3407760" cy="96120"/>
            <a:chOff x="2302906" y="2020646"/>
            <a:chExt cx="340776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9B2E9D-7A7E-9A2A-F22D-1A279B14E82B}"/>
                    </a:ext>
                  </a:extLst>
                </p14:cNvPr>
                <p14:cNvContentPartPr/>
                <p14:nvPr/>
              </p14:nvContentPartPr>
              <p14:xfrm>
                <a:off x="2302906" y="2020646"/>
                <a:ext cx="906120" cy="4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9B2E9D-7A7E-9A2A-F22D-1A279B14E8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8866" y="2006606"/>
                  <a:ext cx="934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6C47959-D0F0-B139-7E2F-DCAD39463BF1}"/>
                    </a:ext>
                  </a:extLst>
                </p14:cNvPr>
                <p14:cNvContentPartPr/>
                <p14:nvPr/>
              </p14:nvContentPartPr>
              <p14:xfrm>
                <a:off x="3458866" y="2071406"/>
                <a:ext cx="2251800" cy="4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6C47959-D0F0-B139-7E2F-DCAD39463B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4826" y="2057366"/>
                  <a:ext cx="228024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B1586A-C51E-7F89-A0AB-74AA109DF69F}"/>
                  </a:ext>
                </a:extLst>
              </p14:cNvPr>
              <p14:cNvContentPartPr/>
              <p14:nvPr/>
            </p14:nvContentPartPr>
            <p14:xfrm>
              <a:off x="1966666" y="2328446"/>
              <a:ext cx="2398680" cy="11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B1586A-C51E-7F89-A0AB-74AA109DF6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2266" y="2314046"/>
                <a:ext cx="2427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F323C4-C9E4-42CE-9904-D8FF7AB7DB11}"/>
                  </a:ext>
                </a:extLst>
              </p14:cNvPr>
              <p14:cNvContentPartPr/>
              <p14:nvPr/>
            </p14:nvContentPartPr>
            <p14:xfrm>
              <a:off x="1664626" y="252680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F323C4-C9E4-42CE-9904-D8FF7AB7DB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986" y="245516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8E79602-7686-6EE6-7B99-BB73B814C524}"/>
                  </a:ext>
                </a:extLst>
              </p14:cNvPr>
              <p14:cNvContentPartPr/>
              <p14:nvPr/>
            </p14:nvContentPartPr>
            <p14:xfrm>
              <a:off x="1569946" y="2437886"/>
              <a:ext cx="2346840" cy="14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8E79602-7686-6EE6-7B99-BB73B814C5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3946" y="2365886"/>
                <a:ext cx="24184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0DA563-F940-C12A-8E17-5D2DFF953AA3}"/>
                  </a:ext>
                </a:extLst>
              </p14:cNvPr>
              <p14:cNvContentPartPr/>
              <p14:nvPr/>
            </p14:nvContentPartPr>
            <p14:xfrm>
              <a:off x="1621426" y="2451926"/>
              <a:ext cx="1156320" cy="82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0DA563-F940-C12A-8E17-5D2DFF953A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5786" y="2379926"/>
                <a:ext cx="12279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3E2476A-6C56-CE33-5F52-A930FB2D693B}"/>
                  </a:ext>
                </a:extLst>
              </p14:cNvPr>
              <p14:cNvContentPartPr/>
              <p14:nvPr/>
            </p14:nvContentPartPr>
            <p14:xfrm>
              <a:off x="6366226" y="2677286"/>
              <a:ext cx="1100880" cy="2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3E2476A-6C56-CE33-5F52-A930FB2D69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51826" y="2662886"/>
                <a:ext cx="112932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D03B15E-3E98-E575-F796-8CC598F74F37}"/>
              </a:ext>
            </a:extLst>
          </p:cNvPr>
          <p:cNvGrpSpPr/>
          <p:nvPr/>
        </p:nvGrpSpPr>
        <p:grpSpPr>
          <a:xfrm>
            <a:off x="1311106" y="2909846"/>
            <a:ext cx="4287600" cy="116640"/>
            <a:chOff x="1311106" y="2909846"/>
            <a:chExt cx="428760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C2621F-FE14-03D3-A96B-A986F1C4B477}"/>
                    </a:ext>
                  </a:extLst>
                </p14:cNvPr>
                <p14:cNvContentPartPr/>
                <p14:nvPr/>
              </p14:nvContentPartPr>
              <p14:xfrm>
                <a:off x="1311106" y="2930366"/>
                <a:ext cx="93204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C2621F-FE14-03D3-A96B-A986F1C4B4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6706" y="2916326"/>
                  <a:ext cx="960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D75DEF-BE91-95A0-AC57-F165C17CA76B}"/>
                    </a:ext>
                  </a:extLst>
                </p14:cNvPr>
                <p14:cNvContentPartPr/>
                <p14:nvPr/>
              </p14:nvContentPartPr>
              <p14:xfrm>
                <a:off x="3407386" y="2991926"/>
                <a:ext cx="2122560" cy="3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D75DEF-BE91-95A0-AC57-F165C17CA7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96586" y="2981486"/>
                  <a:ext cx="2143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27214A-B6A4-0A54-1E88-46ADB081C905}"/>
                    </a:ext>
                  </a:extLst>
                </p14:cNvPr>
                <p14:cNvContentPartPr/>
                <p14:nvPr/>
              </p14:nvContentPartPr>
              <p14:xfrm>
                <a:off x="3553906" y="2909846"/>
                <a:ext cx="2044800" cy="9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27214A-B6A4-0A54-1E88-46ADB081C9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43106" y="2899046"/>
                  <a:ext cx="206604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E91BAFF-195C-D64B-45CB-95895479657D}"/>
                  </a:ext>
                </a:extLst>
              </p14:cNvPr>
              <p14:cNvContentPartPr/>
              <p14:nvPr/>
            </p14:nvContentPartPr>
            <p14:xfrm>
              <a:off x="5589706" y="3466406"/>
              <a:ext cx="691560" cy="66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E91BAFF-195C-D64B-45CB-9589547965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75666" y="3452366"/>
                <a:ext cx="7200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9826861-814D-1A6C-672B-94732DC88CB1}"/>
                  </a:ext>
                </a:extLst>
              </p14:cNvPr>
              <p14:cNvContentPartPr/>
              <p14:nvPr/>
            </p14:nvContentPartPr>
            <p14:xfrm>
              <a:off x="1207426" y="3710126"/>
              <a:ext cx="4951800" cy="137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9826861-814D-1A6C-672B-94732DC88CB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93386" y="3696086"/>
                <a:ext cx="498024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369F0995-B32D-C028-CE4C-A9F39F3AD8F0}"/>
              </a:ext>
            </a:extLst>
          </p:cNvPr>
          <p:cNvGrpSpPr/>
          <p:nvPr/>
        </p:nvGrpSpPr>
        <p:grpSpPr>
          <a:xfrm>
            <a:off x="4123426" y="23366"/>
            <a:ext cx="4322160" cy="1929240"/>
            <a:chOff x="4123426" y="23366"/>
            <a:chExt cx="4322160" cy="19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64F019-587B-05B3-ECF3-E843897138BD}"/>
                    </a:ext>
                  </a:extLst>
                </p14:cNvPr>
                <p14:cNvContentPartPr/>
                <p14:nvPr/>
              </p14:nvContentPartPr>
              <p14:xfrm>
                <a:off x="4313146" y="823286"/>
                <a:ext cx="328320" cy="147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64F019-587B-05B3-ECF3-E843897138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02346" y="812846"/>
                  <a:ext cx="349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5B0F3C-5FB8-AB63-126E-E4EB94AB2AC7}"/>
                    </a:ext>
                  </a:extLst>
                </p14:cNvPr>
                <p14:cNvContentPartPr/>
                <p14:nvPr/>
              </p14:nvContentPartPr>
              <p14:xfrm>
                <a:off x="4606186" y="659486"/>
                <a:ext cx="190080" cy="31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5B0F3C-5FB8-AB63-126E-E4EB94AB2A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5746" y="648686"/>
                  <a:ext cx="211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4E97F2-C512-D533-21BF-174C6DDC9444}"/>
                    </a:ext>
                  </a:extLst>
                </p14:cNvPr>
                <p14:cNvContentPartPr/>
                <p14:nvPr/>
              </p14:nvContentPartPr>
              <p14:xfrm>
                <a:off x="4968706" y="413246"/>
                <a:ext cx="1626840" cy="64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4E97F2-C512-D533-21BF-174C6DDC94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7906" y="402446"/>
                  <a:ext cx="16480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04D6D0E-3B07-CD17-8506-B254104774F7}"/>
                    </a:ext>
                  </a:extLst>
                </p14:cNvPr>
                <p14:cNvContentPartPr/>
                <p14:nvPr/>
              </p14:nvContentPartPr>
              <p14:xfrm>
                <a:off x="6878866" y="700526"/>
                <a:ext cx="294480" cy="41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04D6D0E-3B07-CD17-8506-B254104774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68426" y="690086"/>
                  <a:ext cx="315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324D36-273B-AD2B-7760-8379EA9EC287}"/>
                    </a:ext>
                  </a:extLst>
                </p14:cNvPr>
                <p14:cNvContentPartPr/>
                <p14:nvPr/>
              </p14:nvContentPartPr>
              <p14:xfrm>
                <a:off x="7168306" y="638966"/>
                <a:ext cx="151920" cy="19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324D36-273B-AD2B-7760-8379EA9EC2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57866" y="628166"/>
                  <a:ext cx="173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6B589C6-355D-437B-0D6F-9155027B9582}"/>
                    </a:ext>
                  </a:extLst>
                </p14:cNvPr>
                <p14:cNvContentPartPr/>
                <p14:nvPr/>
              </p14:nvContentPartPr>
              <p14:xfrm>
                <a:off x="7487626" y="433766"/>
                <a:ext cx="78120" cy="342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6B589C6-355D-437B-0D6F-9155027B958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76826" y="423326"/>
                  <a:ext cx="99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31CE27-1E3C-1187-3BAD-70F487E8D37C}"/>
                    </a:ext>
                  </a:extLst>
                </p14:cNvPr>
                <p14:cNvContentPartPr/>
                <p14:nvPr/>
              </p14:nvContentPartPr>
              <p14:xfrm>
                <a:off x="7513546" y="525566"/>
                <a:ext cx="431640" cy="261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31CE27-1E3C-1187-3BAD-70F487E8D3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02746" y="515126"/>
                  <a:ext cx="452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D45E043-0EC7-237E-9BB4-A5055E4589AB}"/>
                    </a:ext>
                  </a:extLst>
                </p14:cNvPr>
                <p14:cNvContentPartPr/>
                <p14:nvPr/>
              </p14:nvContentPartPr>
              <p14:xfrm>
                <a:off x="7755106" y="604766"/>
                <a:ext cx="190080" cy="260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D45E043-0EC7-237E-9BB4-A5055E4589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44306" y="594326"/>
                  <a:ext cx="211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D1F524-6151-DA2A-2AB6-6397256D17A7}"/>
                    </a:ext>
                  </a:extLst>
                </p14:cNvPr>
                <p14:cNvContentPartPr/>
                <p14:nvPr/>
              </p14:nvContentPartPr>
              <p14:xfrm>
                <a:off x="7988026" y="450326"/>
                <a:ext cx="82800" cy="366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D1F524-6151-DA2A-2AB6-6397256D17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77226" y="439886"/>
                  <a:ext cx="1040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F0ED298-FD8E-C572-D8F9-DDFD0808CADA}"/>
                    </a:ext>
                  </a:extLst>
                </p14:cNvPr>
                <p14:cNvContentPartPr/>
                <p14:nvPr/>
              </p14:nvContentPartPr>
              <p14:xfrm>
                <a:off x="8030866" y="659486"/>
                <a:ext cx="104040" cy="41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F0ED298-FD8E-C572-D8F9-DDFD0808CA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20426" y="648686"/>
                  <a:ext cx="125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B0E6604-1A08-35FF-B217-89D887DB454F}"/>
                    </a:ext>
                  </a:extLst>
                </p14:cNvPr>
                <p14:cNvContentPartPr/>
                <p14:nvPr/>
              </p14:nvContentPartPr>
              <p14:xfrm>
                <a:off x="4364626" y="1117766"/>
                <a:ext cx="500760" cy="260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B0E6604-1A08-35FF-B217-89D887DB45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50586" y="1103366"/>
                  <a:ext cx="529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CD3FBE-AF5A-5AD9-F722-46140BBE9311}"/>
                    </a:ext>
                  </a:extLst>
                </p14:cNvPr>
                <p14:cNvContentPartPr/>
                <p14:nvPr/>
              </p14:nvContentPartPr>
              <p14:xfrm>
                <a:off x="5115226" y="1175366"/>
                <a:ext cx="518040" cy="15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CD3FBE-AF5A-5AD9-F722-46140BBE93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01186" y="1161326"/>
                  <a:ext cx="546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7A405D1-3A60-2FC5-08AC-72E1062D27C7}"/>
                    </a:ext>
                  </a:extLst>
                </p14:cNvPr>
                <p14:cNvContentPartPr/>
                <p14:nvPr/>
              </p14:nvContentPartPr>
              <p14:xfrm>
                <a:off x="5693386" y="1072766"/>
                <a:ext cx="742320" cy="31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7A405D1-3A60-2FC5-08AC-72E1062D27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78986" y="1058726"/>
                  <a:ext cx="770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BC3D34-E9D7-2B8A-16C0-7CFDB980299F}"/>
                    </a:ext>
                  </a:extLst>
                </p14:cNvPr>
                <p14:cNvContentPartPr/>
                <p14:nvPr/>
              </p14:nvContentPartPr>
              <p14:xfrm>
                <a:off x="6098746" y="1083566"/>
                <a:ext cx="26280" cy="34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BC3D34-E9D7-2B8A-16C0-7CFDB98029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84346" y="1069526"/>
                  <a:ext cx="54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3E77AC-1B3E-7958-CC33-5E087D772299}"/>
                    </a:ext>
                  </a:extLst>
                </p14:cNvPr>
                <p14:cNvContentPartPr/>
                <p14:nvPr/>
              </p14:nvContentPartPr>
              <p14:xfrm>
                <a:off x="4123426" y="1302446"/>
                <a:ext cx="967320" cy="410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3E77AC-1B3E-7958-CC33-5E087D7722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9026" y="1288406"/>
                  <a:ext cx="9957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B8328B-D895-5B4B-F2DD-4A1AEAE0F88C}"/>
                    </a:ext>
                  </a:extLst>
                </p14:cNvPr>
                <p14:cNvContentPartPr/>
                <p14:nvPr/>
              </p14:nvContentPartPr>
              <p14:xfrm>
                <a:off x="5304946" y="1590086"/>
                <a:ext cx="39600" cy="185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B8328B-D895-5B4B-F2DD-4A1AEAE0F8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90906" y="1575686"/>
                  <a:ext cx="68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B0913E9-72C2-5230-B99A-ADBB7C3729F6}"/>
                    </a:ext>
                  </a:extLst>
                </p14:cNvPr>
                <p14:cNvContentPartPr/>
                <p14:nvPr/>
              </p14:nvContentPartPr>
              <p14:xfrm>
                <a:off x="5356786" y="1487126"/>
                <a:ext cx="43560" cy="48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B0913E9-72C2-5230-B99A-ADBB7C3729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42746" y="1472726"/>
                  <a:ext cx="72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715504-5F52-832C-664C-DBEBDE38B87A}"/>
                    </a:ext>
                  </a:extLst>
                </p14:cNvPr>
                <p14:cNvContentPartPr/>
                <p14:nvPr/>
              </p14:nvContentPartPr>
              <p14:xfrm>
                <a:off x="5555146" y="1606646"/>
                <a:ext cx="1018440" cy="34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715504-5F52-832C-664C-DBEBDE38B8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41106" y="1592246"/>
                  <a:ext cx="10468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D5CB952-CEB7-3252-E633-51A8A2E1879E}"/>
                    </a:ext>
                  </a:extLst>
                </p14:cNvPr>
                <p14:cNvContentPartPr/>
                <p14:nvPr/>
              </p14:nvContentPartPr>
              <p14:xfrm>
                <a:off x="4174906" y="269606"/>
                <a:ext cx="405720" cy="54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D5CB952-CEB7-3252-E633-51A8A2E187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60866" y="255206"/>
                  <a:ext cx="4341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CEE2B24-4C1C-BE13-268D-BA67A78DE312}"/>
                    </a:ext>
                  </a:extLst>
                </p14:cNvPr>
                <p14:cNvContentPartPr/>
                <p14:nvPr/>
              </p14:nvContentPartPr>
              <p14:xfrm>
                <a:off x="4468306" y="194366"/>
                <a:ext cx="267840" cy="157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CEE2B24-4C1C-BE13-268D-BA67A78DE3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53906" y="179966"/>
                  <a:ext cx="296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6E32BE6-F8B7-A95D-A5A1-384DD81C28AE}"/>
                    </a:ext>
                  </a:extLst>
                </p14:cNvPr>
                <p14:cNvContentPartPr/>
                <p14:nvPr/>
              </p14:nvContentPartPr>
              <p14:xfrm>
                <a:off x="5037826" y="159446"/>
                <a:ext cx="259200" cy="227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E32BE6-F8B7-A95D-A5A1-384DD81C28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23426" y="145046"/>
                  <a:ext cx="287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2308F3-AAD4-A761-89A4-8BCAE005E361}"/>
                    </a:ext>
                  </a:extLst>
                </p14:cNvPr>
                <p14:cNvContentPartPr/>
                <p14:nvPr/>
              </p14:nvContentPartPr>
              <p14:xfrm>
                <a:off x="5434546" y="228206"/>
                <a:ext cx="17640" cy="19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2308F3-AAD4-A761-89A4-8BCAE005E3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20146" y="214166"/>
                  <a:ext cx="46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5C72CC-617E-9F96-886E-9F4B726A70EA}"/>
                    </a:ext>
                  </a:extLst>
                </p14:cNvPr>
                <p14:cNvContentPartPr/>
                <p14:nvPr/>
              </p14:nvContentPartPr>
              <p14:xfrm>
                <a:off x="5503306" y="132446"/>
                <a:ext cx="86760" cy="55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5C72CC-617E-9F96-886E-9F4B726A70E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9266" y="118406"/>
                  <a:ext cx="115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8D458B-FE2A-8018-F16B-1AB8928B6D22}"/>
                    </a:ext>
                  </a:extLst>
                </p14:cNvPr>
                <p14:cNvContentPartPr/>
                <p14:nvPr/>
              </p14:nvContentPartPr>
              <p14:xfrm>
                <a:off x="5576386" y="23366"/>
                <a:ext cx="768960" cy="363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8D458B-FE2A-8018-F16B-1AB8928B6D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61986" y="8966"/>
                  <a:ext cx="7974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8C6C323-345F-1FD5-EBD4-154D759A82CC}"/>
                    </a:ext>
                  </a:extLst>
                </p14:cNvPr>
                <p14:cNvContentPartPr/>
                <p14:nvPr/>
              </p14:nvContentPartPr>
              <p14:xfrm>
                <a:off x="4778986" y="358526"/>
                <a:ext cx="3666600" cy="718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8C6C323-345F-1FD5-EBD4-154D759A82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64586" y="344486"/>
                  <a:ext cx="3695040" cy="74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57724D3-D598-A586-FD98-AD4C4EB4BC7F}"/>
              </a:ext>
            </a:extLst>
          </p:cNvPr>
          <p:cNvGrpSpPr/>
          <p:nvPr/>
        </p:nvGrpSpPr>
        <p:grpSpPr>
          <a:xfrm>
            <a:off x="8470786" y="440606"/>
            <a:ext cx="3654360" cy="1097280"/>
            <a:chOff x="8470786" y="440606"/>
            <a:chExt cx="3654360" cy="10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4DBC3FE-3485-1135-D270-8FA133CE224A}"/>
                    </a:ext>
                  </a:extLst>
                </p14:cNvPr>
                <p14:cNvContentPartPr/>
                <p14:nvPr/>
              </p14:nvContentPartPr>
              <p14:xfrm>
                <a:off x="8470786" y="649046"/>
                <a:ext cx="569880" cy="185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4DBC3FE-3485-1135-D270-8FA133CE22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60346" y="638246"/>
                  <a:ext cx="591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C73E02-519D-F09B-9278-A251B6708C3D}"/>
                    </a:ext>
                  </a:extLst>
                </p14:cNvPr>
                <p14:cNvContentPartPr/>
                <p14:nvPr/>
              </p14:nvContentPartPr>
              <p14:xfrm>
                <a:off x="9342346" y="447086"/>
                <a:ext cx="52200" cy="387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C73E02-519D-F09B-9278-A251B6708C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31546" y="436646"/>
                  <a:ext cx="734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B66438-263D-E826-75A2-68C9554C6B2C}"/>
                    </a:ext>
                  </a:extLst>
                </p14:cNvPr>
                <p14:cNvContentPartPr/>
                <p14:nvPr/>
              </p14:nvContentPartPr>
              <p14:xfrm>
                <a:off x="9342346" y="584246"/>
                <a:ext cx="535320" cy="22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B66438-263D-E826-75A2-68C9554C6B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31546" y="573806"/>
                  <a:ext cx="556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47D0A33-BB77-38EA-4F38-44E35F47EA9B}"/>
                    </a:ext>
                  </a:extLst>
                </p14:cNvPr>
                <p14:cNvContentPartPr/>
                <p14:nvPr/>
              </p14:nvContentPartPr>
              <p14:xfrm>
                <a:off x="9743026" y="628166"/>
                <a:ext cx="160560" cy="234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47D0A33-BB77-38EA-4F38-44E35F47EA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32226" y="617726"/>
                  <a:ext cx="181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3D14CA-5EF2-DC41-8B99-7924A564F9CF}"/>
                    </a:ext>
                  </a:extLst>
                </p14:cNvPr>
                <p14:cNvContentPartPr/>
                <p14:nvPr/>
              </p14:nvContentPartPr>
              <p14:xfrm>
                <a:off x="10067026" y="440606"/>
                <a:ext cx="26280" cy="394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3D14CA-5EF2-DC41-8B99-7924A564F9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56226" y="429806"/>
                  <a:ext cx="47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AEA5F99-01F4-259D-B9DD-ACC399D706EC}"/>
                    </a:ext>
                  </a:extLst>
                </p14:cNvPr>
                <p14:cNvContentPartPr/>
                <p14:nvPr/>
              </p14:nvContentPartPr>
              <p14:xfrm>
                <a:off x="10075306" y="625286"/>
                <a:ext cx="172800" cy="48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AEA5F99-01F4-259D-B9DD-ACC399D706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64866" y="614486"/>
                  <a:ext cx="194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935B14-3D0C-192E-5FD1-73BF0AA31EE3}"/>
                    </a:ext>
                  </a:extLst>
                </p14:cNvPr>
                <p14:cNvContentPartPr/>
                <p14:nvPr/>
              </p14:nvContentPartPr>
              <p14:xfrm>
                <a:off x="9608386" y="1086446"/>
                <a:ext cx="243360" cy="451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935B14-3D0C-192E-5FD1-73BF0AA31E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97586" y="1076006"/>
                  <a:ext cx="2646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52F38D-97B8-3BF1-5DFA-75B4B6F1F211}"/>
                    </a:ext>
                  </a:extLst>
                </p14:cNvPr>
                <p14:cNvContentPartPr/>
                <p14:nvPr/>
              </p14:nvContentPartPr>
              <p14:xfrm>
                <a:off x="9859666" y="1082846"/>
                <a:ext cx="103536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52F38D-97B8-3BF1-5DFA-75B4B6F1F2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49226" y="1072046"/>
                  <a:ext cx="10566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2F1D5FD-28C1-0E55-C0C2-0D43D6175114}"/>
                    </a:ext>
                  </a:extLst>
                </p14:cNvPr>
                <p14:cNvContentPartPr/>
                <p14:nvPr/>
              </p14:nvContentPartPr>
              <p14:xfrm>
                <a:off x="10876666" y="1145126"/>
                <a:ext cx="294480" cy="178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2F1D5FD-28C1-0E55-C0C2-0D43D61751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66226" y="1134686"/>
                  <a:ext cx="315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FB55DDA-14B4-CEB9-D5D8-1A8AFBBFF577}"/>
                    </a:ext>
                  </a:extLst>
                </p14:cNvPr>
                <p14:cNvContentPartPr/>
                <p14:nvPr/>
              </p14:nvContentPartPr>
              <p14:xfrm>
                <a:off x="11222626" y="851006"/>
                <a:ext cx="22320" cy="39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FB55DDA-14B4-CEB9-D5D8-1A8AFBBFF5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12186" y="840206"/>
                  <a:ext cx="435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F06A19C-5CF1-E656-EEB6-4EAAC07C6B1F}"/>
                    </a:ext>
                  </a:extLst>
                </p14:cNvPr>
                <p14:cNvContentPartPr/>
                <p14:nvPr/>
              </p14:nvContentPartPr>
              <p14:xfrm>
                <a:off x="11197066" y="1022006"/>
                <a:ext cx="293760" cy="271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F06A19C-5CF1-E656-EEB6-4EAAC07C6B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86266" y="1011206"/>
                  <a:ext cx="315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A4BC19-E137-5B22-26BF-F64646C70CB4}"/>
                    </a:ext>
                  </a:extLst>
                </p14:cNvPr>
                <p14:cNvContentPartPr/>
                <p14:nvPr/>
              </p14:nvContentPartPr>
              <p14:xfrm>
                <a:off x="11524666" y="908606"/>
                <a:ext cx="34920" cy="45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A4BC19-E137-5B22-26BF-F64646C70C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514226" y="898166"/>
                  <a:ext cx="56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54FB35C-5636-DD33-94BE-900957C3E818}"/>
                    </a:ext>
                  </a:extLst>
                </p14:cNvPr>
                <p14:cNvContentPartPr/>
                <p14:nvPr/>
              </p14:nvContentPartPr>
              <p14:xfrm>
                <a:off x="11567866" y="946766"/>
                <a:ext cx="557280" cy="41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54FB35C-5636-DD33-94BE-900957C3E8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57066" y="936326"/>
                  <a:ext cx="57852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5F1378A-B98C-2814-850A-BBF134053636}"/>
              </a:ext>
            </a:extLst>
          </p:cNvPr>
          <p:cNvGrpSpPr/>
          <p:nvPr/>
        </p:nvGrpSpPr>
        <p:grpSpPr>
          <a:xfrm>
            <a:off x="8531266" y="1644446"/>
            <a:ext cx="3666600" cy="3564360"/>
            <a:chOff x="8531266" y="1644446"/>
            <a:chExt cx="3666600" cy="356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B92CBDE-A26F-41D0-974F-2862FADCFE8F}"/>
                    </a:ext>
                  </a:extLst>
                </p14:cNvPr>
                <p14:cNvContentPartPr/>
                <p14:nvPr/>
              </p14:nvContentPartPr>
              <p14:xfrm>
                <a:off x="8885146" y="1644446"/>
                <a:ext cx="3080160" cy="301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B92CBDE-A26F-41D0-974F-2862FADCFE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74346" y="1634006"/>
                  <a:ext cx="3101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905BDB9-96D5-9370-2482-CCF4507EDA97}"/>
                    </a:ext>
                  </a:extLst>
                </p14:cNvPr>
                <p14:cNvContentPartPr/>
                <p14:nvPr/>
              </p14:nvContentPartPr>
              <p14:xfrm>
                <a:off x="9143986" y="2116406"/>
                <a:ext cx="802440" cy="25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905BDB9-96D5-9370-2482-CCF4507EDA9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33186" y="2105606"/>
                  <a:ext cx="823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40297D9-D3CE-36CB-CF6C-5D0A2D5DF0C1}"/>
                    </a:ext>
                  </a:extLst>
                </p14:cNvPr>
                <p14:cNvContentPartPr/>
                <p14:nvPr/>
              </p14:nvContentPartPr>
              <p14:xfrm>
                <a:off x="9971986" y="1965206"/>
                <a:ext cx="1415160" cy="627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40297D9-D3CE-36CB-CF6C-5D0A2D5DF0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61186" y="1954406"/>
                  <a:ext cx="143640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ADF7E9A-7BE9-7F0B-9D35-FA8D89FE78D8}"/>
                    </a:ext>
                  </a:extLst>
                </p14:cNvPr>
                <p14:cNvContentPartPr/>
                <p14:nvPr/>
              </p14:nvContentPartPr>
              <p14:xfrm>
                <a:off x="11459506" y="2116406"/>
                <a:ext cx="48240" cy="48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ADF7E9A-7BE9-7F0B-9D35-FA8D89FE78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449066" y="2105606"/>
                  <a:ext cx="69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0FF9E73-6BAF-EB93-C945-8CBE1E389289}"/>
                    </a:ext>
                  </a:extLst>
                </p14:cNvPr>
                <p14:cNvContentPartPr/>
                <p14:nvPr/>
              </p14:nvContentPartPr>
              <p14:xfrm>
                <a:off x="11446906" y="2181926"/>
                <a:ext cx="380880" cy="666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0FF9E73-6BAF-EB93-C945-8CBE1E3892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436466" y="2171126"/>
                  <a:ext cx="4021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922987-263A-ED22-8378-A5DC2AFE87F0}"/>
                    </a:ext>
                  </a:extLst>
                </p14:cNvPr>
                <p14:cNvContentPartPr/>
                <p14:nvPr/>
              </p14:nvContentPartPr>
              <p14:xfrm>
                <a:off x="9475546" y="2574686"/>
                <a:ext cx="1609560" cy="651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922987-263A-ED22-8378-A5DC2AFE87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64746" y="2563886"/>
                  <a:ext cx="163080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239BBB-D06F-EAB9-273B-0951796522B4}"/>
                    </a:ext>
                  </a:extLst>
                </p14:cNvPr>
                <p14:cNvContentPartPr/>
                <p14:nvPr/>
              </p14:nvContentPartPr>
              <p14:xfrm>
                <a:off x="11136586" y="2478926"/>
                <a:ext cx="60840" cy="435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239BBB-D06F-EAB9-273B-0951796522B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25786" y="2468126"/>
                  <a:ext cx="820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3900D1-D2AD-AE99-6106-56B03CE5CFEF}"/>
                    </a:ext>
                  </a:extLst>
                </p14:cNvPr>
                <p14:cNvContentPartPr/>
                <p14:nvPr/>
              </p14:nvContentPartPr>
              <p14:xfrm>
                <a:off x="11291746" y="2561006"/>
                <a:ext cx="104040" cy="376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3900D1-D2AD-AE99-6106-56B03CE5C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81306" y="2550206"/>
                  <a:ext cx="1252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5C96BE-F12A-716E-9AC3-3D6DA97DE9B1}"/>
                    </a:ext>
                  </a:extLst>
                </p14:cNvPr>
                <p14:cNvContentPartPr/>
                <p14:nvPr/>
              </p14:nvContentPartPr>
              <p14:xfrm>
                <a:off x="11360866" y="2735246"/>
                <a:ext cx="146880" cy="172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5C96BE-F12A-716E-9AC3-3D6DA97DE9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50066" y="2724446"/>
                  <a:ext cx="168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59F9417-5D7D-158D-F367-AAC94271203B}"/>
                    </a:ext>
                  </a:extLst>
                </p14:cNvPr>
                <p14:cNvContentPartPr/>
                <p14:nvPr/>
              </p14:nvContentPartPr>
              <p14:xfrm>
                <a:off x="11593426" y="2478926"/>
                <a:ext cx="87120" cy="466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59F9417-5D7D-158D-F367-AAC9427120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82626" y="2468126"/>
                  <a:ext cx="108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0EE0EA7-B46C-C05F-B401-70A9CCC701CF}"/>
                    </a:ext>
                  </a:extLst>
                </p14:cNvPr>
                <p14:cNvContentPartPr/>
                <p14:nvPr/>
              </p14:nvContentPartPr>
              <p14:xfrm>
                <a:off x="11567866" y="2766206"/>
                <a:ext cx="328320" cy="540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EE0EA7-B46C-C05F-B401-70A9CCC701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57066" y="2755406"/>
                  <a:ext cx="34956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F47E42C-A049-5459-8B43-D8006AECEE27}"/>
                    </a:ext>
                  </a:extLst>
                </p14:cNvPr>
                <p14:cNvContentPartPr/>
                <p14:nvPr/>
              </p14:nvContentPartPr>
              <p14:xfrm>
                <a:off x="8646826" y="3572966"/>
                <a:ext cx="57240" cy="479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F47E42C-A049-5459-8B43-D8006AECEE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36386" y="3562526"/>
                  <a:ext cx="784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EA2D371-00B4-D88D-ABE7-2E3233FEFA92}"/>
                    </a:ext>
                  </a:extLst>
                </p14:cNvPr>
                <p14:cNvContentPartPr/>
                <p14:nvPr/>
              </p14:nvContentPartPr>
              <p14:xfrm>
                <a:off x="8531266" y="3819566"/>
                <a:ext cx="578160" cy="216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EA2D371-00B4-D88D-ABE7-2E3233FEFA9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20826" y="3809126"/>
                  <a:ext cx="599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A70F36-5800-3CEC-3BF9-343F57EC43F8}"/>
                    </a:ext>
                  </a:extLst>
                </p14:cNvPr>
                <p14:cNvContentPartPr/>
                <p14:nvPr/>
              </p14:nvContentPartPr>
              <p14:xfrm>
                <a:off x="9143986" y="3701846"/>
                <a:ext cx="526680" cy="378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A70F36-5800-3CEC-3BF9-343F57EC43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33186" y="3691046"/>
                  <a:ext cx="5479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961BD6F-26DB-17E5-6742-02065605380D}"/>
                    </a:ext>
                  </a:extLst>
                </p14:cNvPr>
                <p14:cNvContentPartPr/>
                <p14:nvPr/>
              </p14:nvContentPartPr>
              <p14:xfrm>
                <a:off x="9691186" y="3826406"/>
                <a:ext cx="122040" cy="273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961BD6F-26DB-17E5-6742-0206560538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680386" y="3815966"/>
                  <a:ext cx="143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93392D2-32D0-AAD9-7C92-B4C70743E57A}"/>
                    </a:ext>
                  </a:extLst>
                </p14:cNvPr>
                <p14:cNvContentPartPr/>
                <p14:nvPr/>
              </p14:nvContentPartPr>
              <p14:xfrm>
                <a:off x="10015186" y="3559646"/>
                <a:ext cx="423000" cy="253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93392D2-32D0-AAD9-7C92-B4C70743E5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04386" y="3549206"/>
                  <a:ext cx="444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31C5955-6C2A-60DE-F65F-ADE4119D34B9}"/>
                    </a:ext>
                  </a:extLst>
                </p14:cNvPr>
                <p14:cNvContentPartPr/>
                <p14:nvPr/>
              </p14:nvContentPartPr>
              <p14:xfrm>
                <a:off x="10368706" y="3493766"/>
                <a:ext cx="298440" cy="257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31C5955-6C2A-60DE-F65F-ADE4119D34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58266" y="3483326"/>
                  <a:ext cx="319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908D21-2AD5-DD80-3571-27C8FDCF3486}"/>
                    </a:ext>
                  </a:extLst>
                </p14:cNvPr>
                <p14:cNvContentPartPr/>
                <p14:nvPr/>
              </p14:nvContentPartPr>
              <p14:xfrm>
                <a:off x="10032466" y="4017926"/>
                <a:ext cx="557280" cy="178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908D21-2AD5-DD80-3571-27C8FDCF348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21666" y="4007126"/>
                  <a:ext cx="578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795245-D649-85A3-6FD2-E1EAB55ED9F4}"/>
                    </a:ext>
                  </a:extLst>
                </p14:cNvPr>
                <p14:cNvContentPartPr/>
                <p14:nvPr/>
              </p14:nvContentPartPr>
              <p14:xfrm>
                <a:off x="10472386" y="4004246"/>
                <a:ext cx="174960" cy="260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795245-D649-85A3-6FD2-E1EAB55ED9F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61586" y="3993446"/>
                  <a:ext cx="196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CDCC1D-6872-D8C1-FC19-0BACC179CC54}"/>
                    </a:ext>
                  </a:extLst>
                </p14:cNvPr>
                <p14:cNvContentPartPr/>
                <p14:nvPr/>
              </p14:nvContentPartPr>
              <p14:xfrm>
                <a:off x="10006546" y="4223486"/>
                <a:ext cx="328320" cy="615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CDCC1D-6872-D8C1-FC19-0BACC179CC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95746" y="4212686"/>
                  <a:ext cx="3495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2C1CA1F-DA35-49BD-429C-4E06BC1496E5}"/>
                    </a:ext>
                  </a:extLst>
                </p14:cNvPr>
                <p14:cNvContentPartPr/>
                <p14:nvPr/>
              </p14:nvContentPartPr>
              <p14:xfrm>
                <a:off x="10144426" y="4811366"/>
                <a:ext cx="319680" cy="164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2C1CA1F-DA35-49BD-429C-4E06BC14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33986" y="4800926"/>
                  <a:ext cx="340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B30C2C-A816-B301-D8D3-AAD67FB23E5D}"/>
                    </a:ext>
                  </a:extLst>
                </p14:cNvPr>
                <p14:cNvContentPartPr/>
                <p14:nvPr/>
              </p14:nvContentPartPr>
              <p14:xfrm>
                <a:off x="10903666" y="3525806"/>
                <a:ext cx="17640" cy="7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B30C2C-A816-B301-D8D3-AAD67FB23E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92866" y="3515006"/>
                  <a:ext cx="38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29C3219-55FA-75A3-DA2F-530112949BA8}"/>
                    </a:ext>
                  </a:extLst>
                </p14:cNvPr>
                <p14:cNvContentPartPr/>
                <p14:nvPr/>
              </p14:nvContentPartPr>
              <p14:xfrm>
                <a:off x="10834546" y="3453446"/>
                <a:ext cx="259200" cy="222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29C3219-55FA-75A3-DA2F-530112949B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24106" y="3443006"/>
                  <a:ext cx="280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6E40C12-AAEA-E453-3F0A-38B60800E3DF}"/>
                    </a:ext>
                  </a:extLst>
                </p14:cNvPr>
                <p14:cNvContentPartPr/>
                <p14:nvPr/>
              </p14:nvContentPartPr>
              <p14:xfrm>
                <a:off x="11110666" y="3508886"/>
                <a:ext cx="155520" cy="146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6E40C12-AAEA-E453-3F0A-38B60800E3D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099866" y="3498086"/>
                  <a:ext cx="176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08E8722-B935-0B08-DEE5-7CBA6E9E69ED}"/>
                    </a:ext>
                  </a:extLst>
                </p14:cNvPr>
                <p14:cNvContentPartPr/>
                <p14:nvPr/>
              </p14:nvContentPartPr>
              <p14:xfrm>
                <a:off x="11265826" y="3484406"/>
                <a:ext cx="112680" cy="185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08E8722-B935-0B08-DEE5-7CBA6E9E69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55386" y="3473966"/>
                  <a:ext cx="133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FD9644-87D7-D0CE-6860-A60621C0B34A}"/>
                    </a:ext>
                  </a:extLst>
                </p14:cNvPr>
                <p14:cNvContentPartPr/>
                <p14:nvPr/>
              </p14:nvContentPartPr>
              <p14:xfrm>
                <a:off x="11404066" y="3470726"/>
                <a:ext cx="207360" cy="175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FD9644-87D7-D0CE-6860-A60621C0B34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393266" y="3460286"/>
                  <a:ext cx="228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2EC8FE-C8E4-751F-CB45-0DF0DAB6778D}"/>
                    </a:ext>
                  </a:extLst>
                </p14:cNvPr>
                <p14:cNvContentPartPr/>
                <p14:nvPr/>
              </p14:nvContentPartPr>
              <p14:xfrm>
                <a:off x="11585146" y="3515006"/>
                <a:ext cx="276480" cy="12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2EC8FE-C8E4-751F-CB45-0DF0DAB677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74346" y="3504206"/>
                  <a:ext cx="297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77E69CD-6425-BA7D-6A67-EBD99C48EB87}"/>
                    </a:ext>
                  </a:extLst>
                </p14:cNvPr>
                <p14:cNvContentPartPr/>
                <p14:nvPr/>
              </p14:nvContentPartPr>
              <p14:xfrm>
                <a:off x="11792146" y="3361646"/>
                <a:ext cx="319680" cy="457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77E69CD-6425-BA7D-6A67-EBD99C48EB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81346" y="3350846"/>
                  <a:ext cx="3409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06C08D8-D79D-8E2E-09E9-7556DE0E12E3}"/>
                    </a:ext>
                  </a:extLst>
                </p14:cNvPr>
                <p14:cNvContentPartPr/>
                <p14:nvPr/>
              </p14:nvContentPartPr>
              <p14:xfrm>
                <a:off x="11317666" y="3805886"/>
                <a:ext cx="207360" cy="253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06C08D8-D79D-8E2E-09E9-7556DE0E12E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07226" y="3795086"/>
                  <a:ext cx="228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036917C-B2A4-3450-66DB-C639EB24E5D5}"/>
                    </a:ext>
                  </a:extLst>
                </p14:cNvPr>
                <p14:cNvContentPartPr/>
                <p14:nvPr/>
              </p14:nvContentPartPr>
              <p14:xfrm>
                <a:off x="11464186" y="3874646"/>
                <a:ext cx="436320" cy="157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036917C-B2A4-3450-66DB-C639EB24E5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453746" y="3863846"/>
                  <a:ext cx="457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9AF0D4-0BF0-5B00-19ED-807AF329995D}"/>
                    </a:ext>
                  </a:extLst>
                </p14:cNvPr>
                <p14:cNvContentPartPr/>
                <p14:nvPr/>
              </p14:nvContentPartPr>
              <p14:xfrm>
                <a:off x="11921386" y="3771686"/>
                <a:ext cx="34920" cy="287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9AF0D4-0BF0-5B00-19ED-807AF32999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910946" y="3760886"/>
                  <a:ext cx="56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8078161-0AF8-1F65-611F-BD6BE77B8F2E}"/>
                    </a:ext>
                  </a:extLst>
                </p14:cNvPr>
                <p14:cNvContentPartPr/>
                <p14:nvPr/>
              </p14:nvContentPartPr>
              <p14:xfrm>
                <a:off x="11938666" y="3887966"/>
                <a:ext cx="86760" cy="75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8078161-0AF8-1F65-611F-BD6BE77B8F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928226" y="3877166"/>
                  <a:ext cx="108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6B09D22-A2A1-7CE7-4F3E-973BB7595062}"/>
                    </a:ext>
                  </a:extLst>
                </p14:cNvPr>
                <p14:cNvContentPartPr/>
                <p14:nvPr/>
              </p14:nvContentPartPr>
              <p14:xfrm>
                <a:off x="12025066" y="3846926"/>
                <a:ext cx="138240" cy="223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6B09D22-A2A1-7CE7-4F3E-973BB75950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014266" y="3836486"/>
                  <a:ext cx="159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9290280-FA03-1223-AD4F-AEEE98B04A7A}"/>
                    </a:ext>
                  </a:extLst>
                </p14:cNvPr>
                <p14:cNvContentPartPr/>
                <p14:nvPr/>
              </p14:nvContentPartPr>
              <p14:xfrm>
                <a:off x="10774066" y="4319246"/>
                <a:ext cx="207360" cy="177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9290280-FA03-1223-AD4F-AEEE98B04A7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63626" y="4308446"/>
                  <a:ext cx="228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2482D57-38E2-683E-0C13-35387A26C91A}"/>
                    </a:ext>
                  </a:extLst>
                </p14:cNvPr>
                <p14:cNvContentPartPr/>
                <p14:nvPr/>
              </p14:nvContentPartPr>
              <p14:xfrm>
                <a:off x="10912306" y="4394126"/>
                <a:ext cx="224640" cy="123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2482D57-38E2-683E-0C13-35387A26C9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01506" y="4383686"/>
                  <a:ext cx="245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E62DE92-FD53-7D8C-39B4-2334ACFABE0E}"/>
                    </a:ext>
                  </a:extLst>
                </p14:cNvPr>
                <p14:cNvContentPartPr/>
                <p14:nvPr/>
              </p14:nvContentPartPr>
              <p14:xfrm>
                <a:off x="11127946" y="4379726"/>
                <a:ext cx="276480" cy="144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E62DE92-FD53-7D8C-39B4-2334ACFABE0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17146" y="4369286"/>
                  <a:ext cx="297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EC8B008-3335-B0B6-D40E-04A6542396EC}"/>
                    </a:ext>
                  </a:extLst>
                </p14:cNvPr>
                <p14:cNvContentPartPr/>
                <p14:nvPr/>
              </p14:nvContentPartPr>
              <p14:xfrm>
                <a:off x="11472826" y="4360286"/>
                <a:ext cx="224640" cy="144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EC8B008-3335-B0B6-D40E-04A6542396E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462386" y="4349486"/>
                  <a:ext cx="245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0F3D374-4CB3-6565-A1C3-7849C037CA70}"/>
                    </a:ext>
                  </a:extLst>
                </p14:cNvPr>
                <p14:cNvContentPartPr/>
                <p14:nvPr/>
              </p14:nvContentPartPr>
              <p14:xfrm>
                <a:off x="11679826" y="4366766"/>
                <a:ext cx="207360" cy="171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0F3D374-4CB3-6565-A1C3-7849C037CA7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669386" y="4355966"/>
                  <a:ext cx="228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FF7FC4-5371-3A01-38E8-C0172CA8298B}"/>
                    </a:ext>
                  </a:extLst>
                </p14:cNvPr>
                <p14:cNvContentPartPr/>
                <p14:nvPr/>
              </p14:nvContentPartPr>
              <p14:xfrm>
                <a:off x="11895826" y="4298366"/>
                <a:ext cx="26280" cy="34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FF7FC4-5371-3A01-38E8-C0172CA829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885026" y="4287926"/>
                  <a:ext cx="4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F6BB7BD-5D7D-D413-3268-145E78D40DE8}"/>
                    </a:ext>
                  </a:extLst>
                </p14:cNvPr>
                <p14:cNvContentPartPr/>
                <p14:nvPr/>
              </p14:nvContentPartPr>
              <p14:xfrm>
                <a:off x="11921386" y="4448846"/>
                <a:ext cx="181440" cy="20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F6BB7BD-5D7D-D413-3268-145E78D40D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910946" y="4438406"/>
                  <a:ext cx="202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1530CEF-784F-F893-DB2D-71BBCB17AFCA}"/>
                    </a:ext>
                  </a:extLst>
                </p14:cNvPr>
                <p14:cNvContentPartPr/>
                <p14:nvPr/>
              </p14:nvContentPartPr>
              <p14:xfrm>
                <a:off x="12076906" y="4421486"/>
                <a:ext cx="104040" cy="376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1530CEF-784F-F893-DB2D-71BBCB17AF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066106" y="4411046"/>
                  <a:ext cx="125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251EEC-0B53-156D-9F86-4B0CDF92ED8E}"/>
                    </a:ext>
                  </a:extLst>
                </p14:cNvPr>
                <p14:cNvContentPartPr/>
                <p14:nvPr/>
              </p14:nvContentPartPr>
              <p14:xfrm>
                <a:off x="10731226" y="4749806"/>
                <a:ext cx="43560" cy="274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251EEC-0B53-156D-9F86-4B0CDF92ED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20426" y="4739006"/>
                  <a:ext cx="64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A4CD87E-2FC7-28AB-7B6C-D7996D64C254}"/>
                    </a:ext>
                  </a:extLst>
                </p14:cNvPr>
                <p14:cNvContentPartPr/>
                <p14:nvPr/>
              </p14:nvContentPartPr>
              <p14:xfrm>
                <a:off x="10731226" y="4893446"/>
                <a:ext cx="198720" cy="27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A4CD87E-2FC7-28AB-7B6C-D7996D64C2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20426" y="4883006"/>
                  <a:ext cx="219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A8BB3F-F28E-567B-9DB8-69C5E681ED73}"/>
                    </a:ext>
                  </a:extLst>
                </p14:cNvPr>
                <p14:cNvContentPartPr/>
                <p14:nvPr/>
              </p14:nvContentPartPr>
              <p14:xfrm>
                <a:off x="10929586" y="4848806"/>
                <a:ext cx="172800" cy="19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A8BB3F-F28E-567B-9DB8-69C5E681ED7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18786" y="4838006"/>
                  <a:ext cx="194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EFC6A19-BC7A-7144-101F-084C76B1EF90}"/>
                    </a:ext>
                  </a:extLst>
                </p14:cNvPr>
                <p14:cNvContentPartPr/>
                <p14:nvPr/>
              </p14:nvContentPartPr>
              <p14:xfrm>
                <a:off x="11093386" y="4904246"/>
                <a:ext cx="466200" cy="160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EFC6A19-BC7A-7144-101F-084C76B1EF9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82946" y="4893806"/>
                  <a:ext cx="487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EC94E61-8D40-FB39-7F59-504D8C74EA6B}"/>
                    </a:ext>
                  </a:extLst>
                </p14:cNvPr>
                <p14:cNvContentPartPr/>
                <p14:nvPr/>
              </p14:nvContentPartPr>
              <p14:xfrm>
                <a:off x="11524666" y="4927646"/>
                <a:ext cx="104040" cy="160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EC94E61-8D40-FB39-7F59-504D8C74EA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14226" y="4917206"/>
                  <a:ext cx="125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F21AA72-5722-AB21-1E33-37389F1701B7}"/>
                    </a:ext>
                  </a:extLst>
                </p14:cNvPr>
                <p14:cNvContentPartPr/>
                <p14:nvPr/>
              </p14:nvContentPartPr>
              <p14:xfrm>
                <a:off x="11645626" y="4804526"/>
                <a:ext cx="34920" cy="288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F21AA72-5722-AB21-1E33-37389F1701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34826" y="4794086"/>
                  <a:ext cx="56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2CA7138-702C-9F74-ACAF-115C862C035E}"/>
                    </a:ext>
                  </a:extLst>
                </p14:cNvPr>
                <p14:cNvContentPartPr/>
                <p14:nvPr/>
              </p14:nvContentPartPr>
              <p14:xfrm>
                <a:off x="11718346" y="4941326"/>
                <a:ext cx="126000" cy="123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2CA7138-702C-9F74-ACAF-115C862C03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07546" y="4930526"/>
                  <a:ext cx="147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DF6C078-EC5C-33E6-FEA1-6837788B3805}"/>
                    </a:ext>
                  </a:extLst>
                </p14:cNvPr>
                <p14:cNvContentPartPr/>
                <p14:nvPr/>
              </p14:nvContentPartPr>
              <p14:xfrm>
                <a:off x="11869906" y="4841966"/>
                <a:ext cx="95400" cy="326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DF6C078-EC5C-33E6-FEA1-6837788B38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59106" y="4831166"/>
                  <a:ext cx="1166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B3FA5F4-AFAC-DCD7-636E-5FDC186A47B3}"/>
                    </a:ext>
                  </a:extLst>
                </p14:cNvPr>
                <p14:cNvContentPartPr/>
                <p14:nvPr/>
              </p14:nvContentPartPr>
              <p14:xfrm>
                <a:off x="11973226" y="4989566"/>
                <a:ext cx="1764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B3FA5F4-AFAC-DCD7-636E-5FDC186A47B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962786" y="4978766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BC46C25-2F7D-5167-C916-27C1B97A127A}"/>
                    </a:ext>
                  </a:extLst>
                </p14:cNvPr>
                <p14:cNvContentPartPr/>
                <p14:nvPr/>
              </p14:nvContentPartPr>
              <p14:xfrm>
                <a:off x="12007786" y="5026646"/>
                <a:ext cx="190080" cy="182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BC46C25-2F7D-5167-C916-27C1B97A12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997346" y="5016206"/>
                  <a:ext cx="211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4058D76-8B5B-E2E4-7033-BB8E9A21FCDF}"/>
                    </a:ext>
                  </a:extLst>
                </p14:cNvPr>
                <p14:cNvContentPartPr/>
                <p14:nvPr/>
              </p14:nvContentPartPr>
              <p14:xfrm>
                <a:off x="10010146" y="3614366"/>
                <a:ext cx="484560" cy="287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4058D76-8B5B-E2E4-7033-BB8E9A21FC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96106" y="3600326"/>
                  <a:ext cx="5130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E8A51E1-939D-01EA-70F3-33FA0CB8E32D}"/>
                    </a:ext>
                  </a:extLst>
                </p14:cNvPr>
                <p14:cNvContentPartPr/>
                <p14:nvPr/>
              </p14:nvContentPartPr>
              <p14:xfrm>
                <a:off x="10360066" y="3572966"/>
                <a:ext cx="329040" cy="219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E8A51E1-939D-01EA-70F3-33FA0CB8E3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46026" y="3558926"/>
                  <a:ext cx="357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0594316-0CDA-D066-A487-28461AD11733}"/>
                    </a:ext>
                  </a:extLst>
                </p14:cNvPr>
                <p14:cNvContentPartPr/>
                <p14:nvPr/>
              </p14:nvContentPartPr>
              <p14:xfrm>
                <a:off x="10032466" y="4058966"/>
                <a:ext cx="509400" cy="198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0594316-0CDA-D066-A487-28461AD117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18066" y="4044926"/>
                  <a:ext cx="537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BD55966-7258-8A4A-36CA-B438BEEDB1F2}"/>
                    </a:ext>
                  </a:extLst>
                </p14:cNvPr>
                <p14:cNvContentPartPr/>
                <p14:nvPr/>
              </p14:nvContentPartPr>
              <p14:xfrm>
                <a:off x="10368706" y="4086326"/>
                <a:ext cx="431640" cy="288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BD55966-7258-8A4A-36CA-B438BEEDB1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54666" y="4072286"/>
                  <a:ext cx="460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24C6BD8-57E0-FEFF-E6DC-6B43F408F1F8}"/>
                    </a:ext>
                  </a:extLst>
                </p14:cNvPr>
                <p14:cNvContentPartPr/>
                <p14:nvPr/>
              </p14:nvContentPartPr>
              <p14:xfrm>
                <a:off x="10006546" y="4229966"/>
                <a:ext cx="405720" cy="760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24C6BD8-57E0-FEFF-E6DC-6B43F408F1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92146" y="4215566"/>
                  <a:ext cx="43416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BDF017B-03B4-156C-FAB7-3724ABD3B80D}"/>
                    </a:ext>
                  </a:extLst>
                </p14:cNvPr>
                <p14:cNvContentPartPr/>
                <p14:nvPr/>
              </p14:nvContentPartPr>
              <p14:xfrm>
                <a:off x="10027426" y="4229966"/>
                <a:ext cx="402120" cy="821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BDF017B-03B4-156C-FAB7-3724ABD3B8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13386" y="4215566"/>
                  <a:ext cx="430560" cy="84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86F28EB-44D5-934E-90B3-30CE483C29AB}"/>
                  </a:ext>
                </a:extLst>
              </p14:cNvPr>
              <p14:cNvContentPartPr/>
              <p14:nvPr/>
            </p14:nvContentPartPr>
            <p14:xfrm>
              <a:off x="1130026" y="3744686"/>
              <a:ext cx="1984320" cy="417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86F28EB-44D5-934E-90B3-30CE483C29A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15626" y="3730286"/>
                <a:ext cx="20127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80C47FE-0600-BD41-02B1-FFAFDEB50B5C}"/>
                  </a:ext>
                </a:extLst>
              </p14:cNvPr>
              <p14:cNvContentPartPr/>
              <p14:nvPr/>
            </p14:nvContentPartPr>
            <p14:xfrm>
              <a:off x="1069546" y="4482686"/>
              <a:ext cx="2070720" cy="82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80C47FE-0600-BD41-02B1-FFAFDEB50B5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33546" y="4410686"/>
                <a:ext cx="21423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E39FEA9-A260-6DC2-CDA0-26E06336FAED}"/>
                  </a:ext>
                </a:extLst>
              </p14:cNvPr>
              <p14:cNvContentPartPr/>
              <p14:nvPr/>
            </p14:nvContentPartPr>
            <p14:xfrm>
              <a:off x="4778986" y="4620206"/>
              <a:ext cx="1958400" cy="687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E39FEA9-A260-6DC2-CDA0-26E06336FAE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764586" y="4605806"/>
                <a:ext cx="1986840" cy="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251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27C6D-3427-A883-20F6-C432A2C3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6" y="1494693"/>
            <a:ext cx="9487139" cy="4661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E6118-E711-A202-4BAC-B35BFEF4E526}"/>
              </a:ext>
            </a:extLst>
          </p:cNvPr>
          <p:cNvSpPr txBox="1"/>
          <p:nvPr/>
        </p:nvSpPr>
        <p:spPr>
          <a:xfrm>
            <a:off x="6662371" y="195030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/>
              <a:t>Better at CF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8E836-4D1B-2F1E-3BF0-64B1D698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125" y="1950304"/>
            <a:ext cx="2336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73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7342-2F3B-1DC0-A02F-D3CA8CBE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Fine tuning - RL Human 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27964-F627-A114-F2A2-54F82324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4" y="1889187"/>
            <a:ext cx="6835631" cy="3156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8825F-48BC-BDDD-0DE1-B1FE7554DC75}"/>
              </a:ext>
            </a:extLst>
          </p:cNvPr>
          <p:cNvSpPr txBox="1"/>
          <p:nvPr/>
        </p:nvSpPr>
        <p:spPr>
          <a:xfrm>
            <a:off x="8663354" y="5478767"/>
            <a:ext cx="269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lead to a personalized AI assistant and learning plans</a:t>
            </a:r>
          </a:p>
        </p:txBody>
      </p:sp>
    </p:spTree>
    <p:extLst>
      <p:ext uri="{BB962C8B-B14F-4D97-AF65-F5344CB8AC3E}">
        <p14:creationId xmlns:p14="http://schemas.microsoft.com/office/powerpoint/2010/main" val="4286440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87C64-37BA-B144-EBFB-A2EACBC3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5B0D-AD46-C53E-CCD1-D1E2947B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587D0-E675-9546-9E57-95228C4D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360" y="280377"/>
            <a:ext cx="2870047" cy="3948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8151D-4C53-606D-F310-2FF8C0A2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687" y="619305"/>
            <a:ext cx="5503180" cy="2676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A869F-52BF-AF0D-2570-D7B6AD1D7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423367"/>
            <a:ext cx="6019800" cy="242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C0EBE0-4B35-0952-BA6B-F1CB06DDD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77" y="4313848"/>
            <a:ext cx="4249940" cy="2158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79E10F-CC71-48A4-3D6B-0496FE848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800" y="4785783"/>
            <a:ext cx="2870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5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7CC4-446D-E32F-3D99-FEA566C6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 of LARGE LANGUAGE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95691-BE13-E8FE-A781-FC12F6E9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7" y="1671297"/>
            <a:ext cx="5026246" cy="2540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79802-CF9A-DB20-0A94-6D15E5DD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39" y="1252197"/>
            <a:ext cx="36576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C4B98-2D44-99E9-0403-C154EC512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880" y="3650530"/>
            <a:ext cx="5644719" cy="2948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9682B-309F-3253-525A-3FBB26057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296" y="1870427"/>
            <a:ext cx="4094285" cy="1700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713301-83FA-362D-9724-4F331C5F0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46" y="4247578"/>
            <a:ext cx="5394397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09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B8EFF-03AE-F81C-44E0-B2B65143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1" y="365125"/>
            <a:ext cx="7772400" cy="43278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1D561E-AD74-06A3-3FC5-5C15E30E4E30}"/>
                  </a:ext>
                </a:extLst>
              </p14:cNvPr>
              <p14:cNvContentPartPr/>
              <p14:nvPr/>
            </p14:nvContentPartPr>
            <p14:xfrm>
              <a:off x="990480" y="3041160"/>
              <a:ext cx="448920" cy="30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1D561E-AD74-06A3-3FC5-5C15E30E4E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1480" y="3032520"/>
                <a:ext cx="4665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BA4D8B-5A22-16B4-5569-4FD5D3CFF7BA}"/>
                  </a:ext>
                </a:extLst>
              </p14:cNvPr>
              <p14:cNvContentPartPr/>
              <p14:nvPr/>
            </p14:nvContentPartPr>
            <p14:xfrm>
              <a:off x="1058160" y="3117840"/>
              <a:ext cx="864000" cy="239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BA4D8B-5A22-16B4-5569-4FD5D3CFF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360" y="3107400"/>
                <a:ext cx="88524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4A5CCF4-A53E-3D61-BA7B-D2DB55C8DA6D}"/>
              </a:ext>
            </a:extLst>
          </p:cNvPr>
          <p:cNvGrpSpPr/>
          <p:nvPr/>
        </p:nvGrpSpPr>
        <p:grpSpPr>
          <a:xfrm>
            <a:off x="4113840" y="2725440"/>
            <a:ext cx="3083040" cy="1130400"/>
            <a:chOff x="4113840" y="2725440"/>
            <a:chExt cx="3083040" cy="11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22D65F-A5A9-2793-0F43-140E4CAE93EC}"/>
                    </a:ext>
                  </a:extLst>
                </p14:cNvPr>
                <p14:cNvContentPartPr/>
                <p14:nvPr/>
              </p14:nvContentPartPr>
              <p14:xfrm>
                <a:off x="4173960" y="3094800"/>
                <a:ext cx="34200" cy="235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22D65F-A5A9-2793-0F43-140E4CAE93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3160" y="3084360"/>
                  <a:ext cx="55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45CC89-9D33-2C0F-7AA2-3C41D9E9A67C}"/>
                    </a:ext>
                  </a:extLst>
                </p14:cNvPr>
                <p14:cNvContentPartPr/>
                <p14:nvPr/>
              </p14:nvContentPartPr>
              <p14:xfrm>
                <a:off x="4148400" y="3074640"/>
                <a:ext cx="93600" cy="38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45CC89-9D33-2C0F-7AA2-3C41D9E9A6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37960" y="3064200"/>
                  <a:ext cx="1148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E6936F-3A02-A258-59CA-FC8A163E8DC8}"/>
                    </a:ext>
                  </a:extLst>
                </p14:cNvPr>
                <p14:cNvContentPartPr/>
                <p14:nvPr/>
              </p14:nvContentPartPr>
              <p14:xfrm>
                <a:off x="4309320" y="3181920"/>
                <a:ext cx="42840" cy="270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E6936F-3A02-A258-59CA-FC8A163E8D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98880" y="3171120"/>
                  <a:ext cx="64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5C443A-9AC0-33EF-1707-EFEAAC998EC6}"/>
                    </a:ext>
                  </a:extLst>
                </p14:cNvPr>
                <p14:cNvContentPartPr/>
                <p14:nvPr/>
              </p14:nvContentPartPr>
              <p14:xfrm>
                <a:off x="4292400" y="3188760"/>
                <a:ext cx="59760" cy="1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5C443A-9AC0-33EF-1707-EFEAAC998E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81960" y="3178320"/>
                  <a:ext cx="81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EBEAF4-85B7-C485-3603-E3792E9B8533}"/>
                    </a:ext>
                  </a:extLst>
                </p14:cNvPr>
                <p14:cNvContentPartPr/>
                <p14:nvPr/>
              </p14:nvContentPartPr>
              <p14:xfrm>
                <a:off x="4402560" y="3141960"/>
                <a:ext cx="110520" cy="37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EBEAF4-85B7-C485-3603-E3792E9B85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91760" y="3131520"/>
                  <a:ext cx="131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EFA291-6741-F8A8-F6B4-1C73BB2C28F7}"/>
                    </a:ext>
                  </a:extLst>
                </p14:cNvPr>
                <p14:cNvContentPartPr/>
                <p14:nvPr/>
              </p14:nvContentPartPr>
              <p14:xfrm>
                <a:off x="4453320" y="3154200"/>
                <a:ext cx="322200" cy="26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EFA291-6741-F8A8-F6B4-1C73BB2C28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2520" y="3143760"/>
                  <a:ext cx="343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CB32797-87F5-67D2-22D4-E0DA4EBC734F}"/>
                    </a:ext>
                  </a:extLst>
                </p14:cNvPr>
                <p14:cNvContentPartPr/>
                <p14:nvPr/>
              </p14:nvContentPartPr>
              <p14:xfrm>
                <a:off x="4766520" y="3061320"/>
                <a:ext cx="127440" cy="329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CB32797-87F5-67D2-22D4-E0DA4EBC73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56080" y="3050520"/>
                  <a:ext cx="148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C2B2FB-5562-C23D-ECA4-4EFF624D6CB2}"/>
                    </a:ext>
                  </a:extLst>
                </p14:cNvPr>
                <p14:cNvContentPartPr/>
                <p14:nvPr/>
              </p14:nvContentPartPr>
              <p14:xfrm>
                <a:off x="4953000" y="3168600"/>
                <a:ext cx="34200" cy="19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C2B2FB-5562-C23D-ECA4-4EFF624D6C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42200" y="3157800"/>
                  <a:ext cx="5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6E665B-A985-1132-9B54-B08808FCE287}"/>
                    </a:ext>
                  </a:extLst>
                </p14:cNvPr>
                <p14:cNvContentPartPr/>
                <p14:nvPr/>
              </p14:nvContentPartPr>
              <p14:xfrm>
                <a:off x="4935720" y="3000840"/>
                <a:ext cx="25920" cy="4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6E665B-A985-1132-9B54-B08808FCE2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25280" y="2990040"/>
                  <a:ext cx="47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E6D8B2-F661-302D-4B7C-704736F56EDA}"/>
                    </a:ext>
                  </a:extLst>
                </p14:cNvPr>
                <p14:cNvContentPartPr/>
                <p14:nvPr/>
              </p14:nvContentPartPr>
              <p14:xfrm>
                <a:off x="5044800" y="3104520"/>
                <a:ext cx="382320" cy="239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E6D8B2-F661-302D-4B7C-704736F56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4360" y="3093720"/>
                  <a:ext cx="403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F2E3DD-95FB-2A9D-DB65-E623ECBD02B8}"/>
                    </a:ext>
                  </a:extLst>
                </p14:cNvPr>
                <p14:cNvContentPartPr/>
                <p14:nvPr/>
              </p14:nvContentPartPr>
              <p14:xfrm>
                <a:off x="5562480" y="2725440"/>
                <a:ext cx="1452960" cy="584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F2E3DD-95FB-2A9D-DB65-E623ECBD02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51680" y="2715000"/>
                  <a:ext cx="14742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214191-1CC5-138D-6C4B-CF4A3A6866A1}"/>
                    </a:ext>
                  </a:extLst>
                </p14:cNvPr>
                <p14:cNvContentPartPr/>
                <p14:nvPr/>
              </p14:nvContentPartPr>
              <p14:xfrm>
                <a:off x="4113840" y="3577200"/>
                <a:ext cx="3083040" cy="278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214191-1CC5-138D-6C4B-CF4A3A6866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07720" y="3571080"/>
                  <a:ext cx="3095280" cy="29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951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4DF6-C4DE-ED35-0B96-D8B3EA48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Video and Image Generation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2A93C-5264-F614-2A7A-5CB835FB5B79}"/>
              </a:ext>
            </a:extLst>
          </p:cNvPr>
          <p:cNvSpPr txBox="1"/>
          <p:nvPr/>
        </p:nvSpPr>
        <p:spPr>
          <a:xfrm>
            <a:off x="615461" y="1600637"/>
            <a:ext cx="10668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/>
              <a:t>How the Technology Works (Expanded)</a:t>
            </a:r>
          </a:p>
          <a:p>
            <a:pPr>
              <a:buFont typeface="+mj-lt"/>
              <a:buAutoNum type="arabicPeriod"/>
            </a:pPr>
            <a:r>
              <a:rPr lang="en-CA" b="1" dirty="0"/>
              <a:t>Text Encoding</a:t>
            </a:r>
            <a:br>
              <a:rPr lang="en-CA" dirty="0"/>
            </a:br>
            <a:r>
              <a:rPr lang="en-CA" dirty="0"/>
              <a:t>The user types a prompt like:</a:t>
            </a:r>
          </a:p>
          <a:p>
            <a:pPr>
              <a:buFont typeface="+mj-lt"/>
              <a:buAutoNum type="arabicPeriod"/>
            </a:pPr>
            <a:r>
              <a:rPr lang="en-CA" dirty="0"/>
              <a:t>“A futuristic city at sunset with flying cars”</a:t>
            </a:r>
            <a:br>
              <a:rPr lang="en-CA" dirty="0"/>
            </a:br>
            <a:r>
              <a:rPr lang="en-CA" dirty="0"/>
              <a:t>The model uses a </a:t>
            </a:r>
            <a:r>
              <a:rPr lang="en-CA" b="1" dirty="0"/>
              <a:t>text encoder</a:t>
            </a:r>
            <a:r>
              <a:rPr lang="en-CA" dirty="0"/>
              <a:t> (like CLIP’s text encoder or a transformer-based encoder) to convert this prompt into a </a:t>
            </a:r>
            <a:r>
              <a:rPr lang="en-CA" b="1" dirty="0"/>
              <a:t>vector embedding</a:t>
            </a:r>
            <a:r>
              <a:rPr lang="en-CA" dirty="0"/>
              <a:t> — a mathematical representation of the meaning of the text.</a:t>
            </a:r>
          </a:p>
          <a:p>
            <a:pPr>
              <a:buFont typeface="+mj-lt"/>
              <a:buAutoNum type="arabicPeriod"/>
            </a:pPr>
            <a:r>
              <a:rPr lang="en-CA" b="1" dirty="0"/>
              <a:t>Noise Initialization</a:t>
            </a:r>
            <a:br>
              <a:rPr lang="en-CA" dirty="0"/>
            </a:br>
            <a:r>
              <a:rPr lang="en-CA" dirty="0"/>
              <a:t>The model starts with </a:t>
            </a:r>
            <a:r>
              <a:rPr lang="en-CA" b="1" dirty="0"/>
              <a:t>random noise</a:t>
            </a:r>
            <a:r>
              <a:rPr lang="en-CA" dirty="0"/>
              <a:t> — essentially a static image with no structure or meaning.</a:t>
            </a:r>
          </a:p>
          <a:p>
            <a:pPr>
              <a:buFont typeface="+mj-lt"/>
              <a:buAutoNum type="arabicPeriod"/>
            </a:pPr>
            <a:r>
              <a:rPr lang="en-CA" b="1" dirty="0"/>
              <a:t>Diffusion Process (Denoising)</a:t>
            </a:r>
            <a:br>
              <a:rPr lang="en-CA" dirty="0"/>
            </a:br>
            <a:r>
              <a:rPr lang="en-CA" dirty="0"/>
              <a:t>Using a </a:t>
            </a:r>
            <a:r>
              <a:rPr lang="en-CA" b="1" dirty="0"/>
              <a:t>diffusion model</a:t>
            </a:r>
            <a:r>
              <a:rPr lang="en-CA" dirty="0"/>
              <a:t>, the AI gradually removes noise over several steps, guided by the text embedding, to generate an image that matches the prompt.</a:t>
            </a:r>
            <a:br>
              <a:rPr lang="en-CA" dirty="0"/>
            </a:br>
            <a:r>
              <a:rPr lang="en-CA" dirty="0"/>
              <a:t>It learns </a:t>
            </a:r>
            <a:r>
              <a:rPr lang="en-CA" b="1" dirty="0"/>
              <a:t>what the image should look like</a:t>
            </a:r>
            <a:r>
              <a:rPr lang="en-CA" dirty="0"/>
              <a:t> by refining it step-by-step, comparing each version to the expected direction described by the text.</a:t>
            </a:r>
          </a:p>
          <a:p>
            <a:pPr>
              <a:buFont typeface="+mj-lt"/>
              <a:buAutoNum type="arabicPeriod"/>
            </a:pPr>
            <a:r>
              <a:rPr lang="en-CA" b="1" dirty="0"/>
              <a:t>(For Videos)</a:t>
            </a:r>
            <a:br>
              <a:rPr lang="en-CA" dirty="0"/>
            </a:br>
            <a:r>
              <a:rPr lang="en-CA" dirty="0"/>
              <a:t>The same logic applies, but extended across </a:t>
            </a:r>
            <a:r>
              <a:rPr lang="en-CA" b="1" dirty="0"/>
              <a:t>time frames</a:t>
            </a:r>
            <a:r>
              <a:rPr lang="en-CA" dirty="0"/>
              <a:t>. Video generation tools like </a:t>
            </a:r>
            <a:r>
              <a:rPr lang="en-CA" b="1" dirty="0"/>
              <a:t>Sora or </a:t>
            </a:r>
            <a:r>
              <a:rPr lang="en-CA" b="1" dirty="0" err="1"/>
              <a:t>RunwayML</a:t>
            </a:r>
            <a:r>
              <a:rPr lang="en-CA" dirty="0"/>
              <a:t> generate sequences of frames that are temporally coherent — i.e., the motion and actions are guided by both the </a:t>
            </a:r>
            <a:r>
              <a:rPr lang="en-CA" b="1" dirty="0"/>
              <a:t>text</a:t>
            </a:r>
            <a:r>
              <a:rPr lang="en-CA" dirty="0"/>
              <a:t> and learned dynamics.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F876FB-89B3-0242-0BD9-9A4FA5984499}"/>
                  </a:ext>
                </a:extLst>
              </p14:cNvPr>
              <p14:cNvContentPartPr/>
              <p14:nvPr/>
            </p14:nvContentPartPr>
            <p14:xfrm>
              <a:off x="7754160" y="19327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F876FB-89B3-0242-0BD9-9A4FA59844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8040" y="192660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219FE21-B14F-5EEB-A9D9-C9729FD9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78" y="743447"/>
            <a:ext cx="5498955" cy="17143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FFFF7-3703-B06F-D3DB-99360BDB3470}"/>
              </a:ext>
            </a:extLst>
          </p:cNvPr>
          <p:cNvGrpSpPr/>
          <p:nvPr/>
        </p:nvGrpSpPr>
        <p:grpSpPr>
          <a:xfrm>
            <a:off x="10388280" y="150360"/>
            <a:ext cx="906480" cy="847080"/>
            <a:chOff x="10388280" y="150360"/>
            <a:chExt cx="90648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0A8DECC-6F82-BF64-6FFA-E483F5C1A1F4}"/>
                    </a:ext>
                  </a:extLst>
                </p14:cNvPr>
                <p14:cNvContentPartPr/>
                <p14:nvPr/>
              </p14:nvContentPartPr>
              <p14:xfrm>
                <a:off x="11048880" y="241440"/>
                <a:ext cx="212040" cy="59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0A8DECC-6F82-BF64-6FFA-E483F5C1A1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38080" y="230640"/>
                  <a:ext cx="2332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1D6B23-ECFC-1528-C58E-786AB9E5DA21}"/>
                    </a:ext>
                  </a:extLst>
                </p14:cNvPr>
                <p14:cNvContentPartPr/>
                <p14:nvPr/>
              </p14:nvContentPartPr>
              <p14:xfrm>
                <a:off x="10998120" y="328560"/>
                <a:ext cx="296640" cy="668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1D6B23-ECFC-1528-C58E-786AB9E5DA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87320" y="317760"/>
                  <a:ext cx="31788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1C0B93-2FCF-8A90-1EC3-94206E211179}"/>
                    </a:ext>
                  </a:extLst>
                </p14:cNvPr>
                <p14:cNvContentPartPr/>
                <p14:nvPr/>
              </p14:nvContentPartPr>
              <p14:xfrm>
                <a:off x="10574760" y="248280"/>
                <a:ext cx="161280" cy="30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1C0B93-2FCF-8A90-1EC3-94206E2111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63960" y="237840"/>
                  <a:ext cx="1825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A12333-6172-7A41-91EC-197EF66199AB}"/>
                    </a:ext>
                  </a:extLst>
                </p14:cNvPr>
                <p14:cNvContentPartPr/>
                <p14:nvPr/>
              </p14:nvContentPartPr>
              <p14:xfrm>
                <a:off x="10388280" y="150360"/>
                <a:ext cx="496080" cy="538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A12333-6172-7A41-91EC-197EF66199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77840" y="139920"/>
                  <a:ext cx="517320" cy="56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534D47-AB04-F9E8-21AA-08D341617EAF}"/>
              </a:ext>
            </a:extLst>
          </p:cNvPr>
          <p:cNvGrpSpPr/>
          <p:nvPr/>
        </p:nvGrpSpPr>
        <p:grpSpPr>
          <a:xfrm>
            <a:off x="9440040" y="116160"/>
            <a:ext cx="406800" cy="584280"/>
            <a:chOff x="9440040" y="116160"/>
            <a:chExt cx="406800" cy="5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1B6C26-1B15-E920-071E-03A898BBC3D1}"/>
                    </a:ext>
                  </a:extLst>
                </p14:cNvPr>
                <p14:cNvContentPartPr/>
                <p14:nvPr/>
              </p14:nvContentPartPr>
              <p14:xfrm>
                <a:off x="9490800" y="248280"/>
                <a:ext cx="356040" cy="30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1B6C26-1B15-E920-071E-03A898BBC3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80360" y="237840"/>
                  <a:ext cx="377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BEEB5C-D6FA-AC6D-4449-DEC385D37827}"/>
                    </a:ext>
                  </a:extLst>
                </p14:cNvPr>
                <p14:cNvContentPartPr/>
                <p14:nvPr/>
              </p14:nvContentPartPr>
              <p14:xfrm>
                <a:off x="9440040" y="116160"/>
                <a:ext cx="393480" cy="584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BEEB5C-D6FA-AC6D-4449-DEC385D378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29600" y="105360"/>
                  <a:ext cx="414720" cy="60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4C7B6A-70B4-8B95-3298-870E92B37BD9}"/>
                  </a:ext>
                </a:extLst>
              </p14:cNvPr>
              <p14:cNvContentPartPr/>
              <p14:nvPr/>
            </p14:nvContentPartPr>
            <p14:xfrm>
              <a:off x="9406200" y="3957000"/>
              <a:ext cx="1973160" cy="565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4C7B6A-70B4-8B95-3298-870E92B37B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95760" y="3946560"/>
                <a:ext cx="1994400" cy="58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2269A8C-63F4-7731-2E8E-DABEEA4769EC}"/>
              </a:ext>
            </a:extLst>
          </p:cNvPr>
          <p:cNvGrpSpPr/>
          <p:nvPr/>
        </p:nvGrpSpPr>
        <p:grpSpPr>
          <a:xfrm>
            <a:off x="7313880" y="253320"/>
            <a:ext cx="493920" cy="762120"/>
            <a:chOff x="7313880" y="253320"/>
            <a:chExt cx="49392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729871-DE2C-BCB6-C3AC-265E207A7F59}"/>
                    </a:ext>
                  </a:extLst>
                </p14:cNvPr>
                <p14:cNvContentPartPr/>
                <p14:nvPr/>
              </p14:nvContentPartPr>
              <p14:xfrm>
                <a:off x="7433400" y="385440"/>
                <a:ext cx="272160" cy="400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729871-DE2C-BCB6-C3AC-265E207A7F5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2960" y="375000"/>
                  <a:ext cx="2934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E626B1-20B6-25EE-F12C-5605D55E22AA}"/>
                    </a:ext>
                  </a:extLst>
                </p14:cNvPr>
                <p14:cNvContentPartPr/>
                <p14:nvPr/>
              </p14:nvContentPartPr>
              <p14:xfrm>
                <a:off x="7313880" y="253320"/>
                <a:ext cx="493920" cy="76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E626B1-20B6-25EE-F12C-5605D55E22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03440" y="242880"/>
                  <a:ext cx="515160" cy="78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101CFBD-4E14-864F-3C5F-639A0CEDED67}"/>
                  </a:ext>
                </a:extLst>
              </p14:cNvPr>
              <p14:cNvContentPartPr/>
              <p14:nvPr/>
            </p14:nvContentPartPr>
            <p14:xfrm>
              <a:off x="9135480" y="841200"/>
              <a:ext cx="1194120" cy="313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101CFBD-4E14-864F-3C5F-639A0CEDED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24680" y="830400"/>
                <a:ext cx="1215360" cy="33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AAD1F5F-E698-6760-3C5C-1B6B15D0B3B2}"/>
              </a:ext>
            </a:extLst>
          </p:cNvPr>
          <p:cNvGrpSpPr/>
          <p:nvPr/>
        </p:nvGrpSpPr>
        <p:grpSpPr>
          <a:xfrm>
            <a:off x="6273120" y="862080"/>
            <a:ext cx="2185200" cy="1447560"/>
            <a:chOff x="6273120" y="862080"/>
            <a:chExt cx="2185200" cy="14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28D284-3072-AC43-1D52-214689B8B393}"/>
                    </a:ext>
                  </a:extLst>
                </p14:cNvPr>
                <p14:cNvContentPartPr/>
                <p14:nvPr/>
              </p14:nvContentPartPr>
              <p14:xfrm>
                <a:off x="6290400" y="1033800"/>
                <a:ext cx="1558800" cy="121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28D284-3072-AC43-1D52-214689B8B39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76360" y="1019400"/>
                  <a:ext cx="1587240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3EF7B2-EF29-BD8A-2EBD-7F140949FEAF}"/>
                    </a:ext>
                  </a:extLst>
                </p14:cNvPr>
                <p14:cNvContentPartPr/>
                <p14:nvPr/>
              </p14:nvContentPartPr>
              <p14:xfrm>
                <a:off x="6273120" y="1134240"/>
                <a:ext cx="43200" cy="117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3EF7B2-EF29-BD8A-2EBD-7F140949FEA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59080" y="1120200"/>
                  <a:ext cx="71640" cy="12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56AE27-A88C-2A5E-385D-CEB0F2E420FA}"/>
                    </a:ext>
                  </a:extLst>
                </p14:cNvPr>
                <p14:cNvContentPartPr/>
                <p14:nvPr/>
              </p14:nvContentPartPr>
              <p14:xfrm>
                <a:off x="6362040" y="1013640"/>
                <a:ext cx="1444320" cy="123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56AE27-A88C-2A5E-385D-CEB0F2E420F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48000" y="999240"/>
                  <a:ext cx="1472760" cy="12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A0E3B1-218A-E240-DE00-A872B64D66FE}"/>
                    </a:ext>
                  </a:extLst>
                </p14:cNvPr>
                <p14:cNvContentPartPr/>
                <p14:nvPr/>
              </p14:nvContentPartPr>
              <p14:xfrm>
                <a:off x="7814640" y="862080"/>
                <a:ext cx="643680" cy="427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A0E3B1-218A-E240-DE00-A872B64D66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00240" y="847680"/>
                  <a:ext cx="6721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831757F-9F29-572A-1A16-B9E2D5D4C945}"/>
                    </a:ext>
                  </a:extLst>
                </p14:cNvPr>
                <p14:cNvContentPartPr/>
                <p14:nvPr/>
              </p14:nvContentPartPr>
              <p14:xfrm>
                <a:off x="8305680" y="962880"/>
                <a:ext cx="144360" cy="13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831757F-9F29-572A-1A16-B9E2D5D4C9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91280" y="948480"/>
                  <a:ext cx="17280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1DE6F20-6A81-A27F-A772-65A7A1597542}"/>
                  </a:ext>
                </a:extLst>
              </p14:cNvPr>
              <p14:cNvContentPartPr/>
              <p14:nvPr/>
            </p14:nvContentPartPr>
            <p14:xfrm>
              <a:off x="8525640" y="1080960"/>
              <a:ext cx="9000" cy="6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1DE6F20-6A81-A27F-A772-65A7A159754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511600" y="1066560"/>
                <a:ext cx="374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CB2FDB9-1361-CEF1-CFC1-F6A89FCAF98F}"/>
                  </a:ext>
                </a:extLst>
              </p14:cNvPr>
              <p14:cNvContentPartPr/>
              <p14:nvPr/>
            </p14:nvContentPartPr>
            <p14:xfrm>
              <a:off x="7563720" y="3338520"/>
              <a:ext cx="360" cy="671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CB2FDB9-1361-CEF1-CFC1-F6A89FCAF98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57600" y="3332400"/>
                <a:ext cx="12600" cy="68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356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05F4-04B3-FCF1-28D9-E0B45677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AI agents and agentic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D8690-C057-5E6B-9F63-D2F7FF50E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571"/>
          <a:stretch>
            <a:fillRect/>
          </a:stretch>
        </p:blipFill>
        <p:spPr>
          <a:xfrm>
            <a:off x="340457" y="1425332"/>
            <a:ext cx="3263900" cy="2733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878CC-4E03-0266-CC3E-7DD0C7E3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632" b="23717"/>
          <a:stretch>
            <a:fillRect/>
          </a:stretch>
        </p:blipFill>
        <p:spPr>
          <a:xfrm>
            <a:off x="6865282" y="1425332"/>
            <a:ext cx="3003062" cy="390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3806D-ADCA-C293-D944-01935F0FE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941" y="1425332"/>
            <a:ext cx="1630886" cy="296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998BF-D3F6-C3AC-07FF-C5CD73FB7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344" y="1425331"/>
            <a:ext cx="2186862" cy="23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5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CC694-5B19-095D-D68C-CB476C7BB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CBDB-6032-3B99-FC4D-7AEBD4AA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AI agents and agentic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7D387-CBB7-6DBC-1E2E-7A9C9391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5" y="1448777"/>
            <a:ext cx="4470400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5DAB6-B25E-860B-C1E2-862A6BC91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15" y="1448777"/>
            <a:ext cx="4165600" cy="242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AD77E9-8AF2-C89F-89A5-4A0414553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15" y="3841262"/>
            <a:ext cx="3314700" cy="3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A42708-1366-9B99-FF84-E91BF2D52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14362"/>
            <a:ext cx="4381500" cy="208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D80619-E183-7BA6-5CB7-AC0B5E0C0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747" y="4368800"/>
            <a:ext cx="4279900" cy="248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5574F4-D3E0-742E-ECEE-8C53ADC07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5615" y="3429000"/>
            <a:ext cx="2921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49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487702-8CD6-87A0-F6F3-A6852416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65" y="1049215"/>
            <a:ext cx="3670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6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2E566B-8164-5C45-512B-9DC4AF5C0C9C}"/>
              </a:ext>
            </a:extLst>
          </p:cNvPr>
          <p:cNvSpPr txBox="1"/>
          <p:nvPr/>
        </p:nvSpPr>
        <p:spPr>
          <a:xfrm>
            <a:off x="5262114" y="957875"/>
            <a:ext cx="6094562" cy="5173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Language</a:t>
            </a:r>
          </a:p>
          <a:p>
            <a:pPr algn="l">
              <a:lnSpc>
                <a:spcPts val="1800"/>
              </a:lnSpc>
              <a:buNone/>
            </a:pPr>
            <a:endParaRPr lang="en-CA" dirty="0">
              <a:solidFill>
                <a:srgbClr val="0F1114"/>
              </a:solidFill>
              <a:latin typeface="Source Sans Pro" panose="020B0503030403020204" pitchFamily="34" charset="0"/>
            </a:endParaRPr>
          </a:p>
          <a:p>
            <a:pPr algn="l">
              <a:lnSpc>
                <a:spcPts val="1800"/>
              </a:lnSpc>
              <a:buNone/>
            </a:pPr>
            <a:endParaRPr lang="en-CA" b="0" i="0" dirty="0">
              <a:solidFill>
                <a:srgbClr val="0F1114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lnSpc>
                <a:spcPts val="1800"/>
              </a:lnSpc>
              <a:buNone/>
            </a:pPr>
            <a:endParaRPr lang="en-CA" dirty="0">
              <a:solidFill>
                <a:srgbClr val="0F1114"/>
              </a:solidFill>
              <a:latin typeface="Source Sans Pro" panose="020B0503030403020204" pitchFamily="34" charset="0"/>
            </a:endParaRP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The way you interact with language models is quite different than other machine </a:t>
            </a: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learning and programming paradigms. </a:t>
            </a:r>
          </a:p>
          <a:p>
            <a:pPr algn="l">
              <a:lnSpc>
                <a:spcPts val="1800"/>
              </a:lnSpc>
              <a:buNone/>
            </a:pPr>
            <a:endParaRPr lang="en-CA" b="0" i="0" dirty="0">
              <a:solidFill>
                <a:srgbClr val="0F1114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In contrast, large language models are able to take natural language or </a:t>
            </a: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human written instructions and perform tasks much as a human would. </a:t>
            </a: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The text that you pass to an LLM is known as a prompt. </a:t>
            </a: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The space or memory that is available to the prompt is called the context window, </a:t>
            </a: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and this is typically large enough for a few thousand words, but </a:t>
            </a:r>
          </a:p>
          <a:p>
            <a:pPr algn="l">
              <a:lnSpc>
                <a:spcPts val="1800"/>
              </a:lnSpc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differs from model to model. </a:t>
            </a:r>
          </a:p>
          <a:p>
            <a:pPr algn="l">
              <a:lnSpc>
                <a:spcPts val="1800"/>
              </a:lnSpc>
            </a:pPr>
            <a:endParaRPr lang="en-CA" dirty="0">
              <a:solidFill>
                <a:srgbClr val="0F1114"/>
              </a:solidFill>
              <a:latin typeface="Source Sans Pro" panose="020B0503030403020204" pitchFamily="34" charset="0"/>
            </a:endParaRPr>
          </a:p>
          <a:p>
            <a:pPr algn="l">
              <a:lnSpc>
                <a:spcPts val="1800"/>
              </a:lnSpc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You can fine tune a </a:t>
            </a:r>
            <a:r>
              <a:rPr lang="en-CA" b="0" i="0" dirty="0" err="1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fondational</a:t>
            </a: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 model, meaning you can make it better to solve particular tasks. Or even train an LLM from scratch.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44409-8BFD-5D17-E25F-23CE5F4B68D2}"/>
              </a:ext>
            </a:extLst>
          </p:cNvPr>
          <p:cNvSpPr txBox="1"/>
          <p:nvPr/>
        </p:nvSpPr>
        <p:spPr>
          <a:xfrm>
            <a:off x="102078" y="115753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including images, video, audio, and 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AADB6C-1527-D750-4B57-F295435A8EBD}"/>
                  </a:ext>
                </a:extLst>
              </p14:cNvPr>
              <p14:cNvContentPartPr/>
              <p14:nvPr/>
            </p14:nvContentPartPr>
            <p14:xfrm>
              <a:off x="4791226" y="378686"/>
              <a:ext cx="2179080" cy="99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AADB6C-1527-D750-4B57-F295435A8E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186" y="364286"/>
                <a:ext cx="2207520" cy="10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FCA02-F802-18E7-1ABF-54166EE96F69}"/>
                  </a:ext>
                </a:extLst>
              </p14:cNvPr>
              <p14:cNvContentPartPr/>
              <p14:nvPr/>
            </p14:nvContentPartPr>
            <p14:xfrm>
              <a:off x="5262106" y="1240526"/>
              <a:ext cx="1137960" cy="18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FCA02-F802-18E7-1ABF-54166EE96F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7706" y="1226486"/>
                <a:ext cx="11664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AB487B-802D-FC94-4781-637082FDC36A}"/>
                  </a:ext>
                </a:extLst>
              </p14:cNvPr>
              <p14:cNvContentPartPr/>
              <p14:nvPr/>
            </p14:nvContentPartPr>
            <p14:xfrm>
              <a:off x="5399986" y="3977246"/>
              <a:ext cx="2950560" cy="75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AB487B-802D-FC94-4781-637082FDC3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5586" y="3962846"/>
                <a:ext cx="2979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C04D12-7B2D-FB9F-F136-D881803ABAC1}"/>
                  </a:ext>
                </a:extLst>
              </p14:cNvPr>
              <p14:cNvContentPartPr/>
              <p14:nvPr/>
            </p14:nvContentPartPr>
            <p14:xfrm>
              <a:off x="9609826" y="3662246"/>
              <a:ext cx="1062360" cy="322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C04D12-7B2D-FB9F-F136-D881803ABA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5426" y="3648206"/>
                <a:ext cx="10908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C1086C-EEC4-6F70-669E-E007E36BCD39}"/>
                  </a:ext>
                </a:extLst>
              </p14:cNvPr>
              <p14:cNvContentPartPr/>
              <p14:nvPr/>
            </p14:nvContentPartPr>
            <p14:xfrm>
              <a:off x="5770786" y="4414646"/>
              <a:ext cx="655920" cy="6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C1086C-EEC4-6F70-669E-E007E36BCD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56746" y="4400606"/>
                <a:ext cx="6843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63AAA4-C968-E1C4-5DCC-9BD39518F994}"/>
                  </a:ext>
                </a:extLst>
              </p14:cNvPr>
              <p14:cNvContentPartPr/>
              <p14:nvPr/>
            </p14:nvContentPartPr>
            <p14:xfrm>
              <a:off x="6059506" y="5125646"/>
              <a:ext cx="1066320" cy="41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63AAA4-C968-E1C4-5DCC-9BD39518F9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5106" y="5111606"/>
                <a:ext cx="10947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02175B-8E56-82D9-1C49-413A73F3BD26}"/>
                  </a:ext>
                </a:extLst>
              </p14:cNvPr>
              <p14:cNvContentPartPr/>
              <p14:nvPr/>
            </p14:nvContentPartPr>
            <p14:xfrm>
              <a:off x="9186826" y="5840246"/>
              <a:ext cx="1829160" cy="9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02175B-8E56-82D9-1C49-413A73F3BD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72786" y="5826206"/>
                <a:ext cx="18576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8A5679-72BD-4E8D-AB98-CFD66F1ADF3E}"/>
                  </a:ext>
                </a:extLst>
              </p14:cNvPr>
              <p14:cNvContentPartPr/>
              <p14:nvPr/>
            </p14:nvContentPartPr>
            <p14:xfrm>
              <a:off x="5270386" y="6117446"/>
              <a:ext cx="1251360" cy="13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8A5679-72BD-4E8D-AB98-CFD66F1ADF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6346" y="6103406"/>
                <a:ext cx="12798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5F4426C-D8BE-D65F-E9A5-6DF98DE68830}"/>
                  </a:ext>
                </a:extLst>
              </p14:cNvPr>
              <p14:cNvContentPartPr/>
              <p14:nvPr/>
            </p14:nvContentPartPr>
            <p14:xfrm>
              <a:off x="9178186" y="5858246"/>
              <a:ext cx="1941480" cy="12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5F4426C-D8BE-D65F-E9A5-6DF98DE688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64146" y="5843846"/>
                <a:ext cx="1969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6B9A0B-BE25-356E-F155-63611522E9B6}"/>
                  </a:ext>
                </a:extLst>
              </p14:cNvPr>
              <p14:cNvContentPartPr/>
              <p14:nvPr/>
            </p14:nvContentPartPr>
            <p14:xfrm>
              <a:off x="5330866" y="6090806"/>
              <a:ext cx="1243440" cy="20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6B9A0B-BE25-356E-F155-63611522E9B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16826" y="6076766"/>
                <a:ext cx="127188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04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374A05-70BE-B626-5732-9FAC1129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0"/>
            <a:ext cx="4889500" cy="415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88E0F-957B-5492-2B54-00785D471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35" y="1067880"/>
            <a:ext cx="6523008" cy="3147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C8D38-0264-9F9D-1E10-A533301F2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541" y="4251308"/>
            <a:ext cx="5539596" cy="2370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87FDA-6CFC-ADF3-7E72-FF39D13A9C99}"/>
              </a:ext>
            </a:extLst>
          </p:cNvPr>
          <p:cNvSpPr txBox="1"/>
          <p:nvPr/>
        </p:nvSpPr>
        <p:spPr>
          <a:xfrm>
            <a:off x="6893943" y="3106146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Translation, essay writing, coding, summarization, 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 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Connecting them to external databases </a:t>
            </a:r>
          </a:p>
          <a:p>
            <a:pPr algn="l" rtl="0" fontAlgn="base"/>
            <a:r>
              <a:rPr lang="en-GB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resources so that interacts with the real world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B3EB59-4317-8C4D-2059-3FB17E3AC815}"/>
                  </a:ext>
                </a:extLst>
              </p14:cNvPr>
              <p14:cNvContentPartPr/>
              <p14:nvPr/>
            </p14:nvContentPartPr>
            <p14:xfrm>
              <a:off x="2138386" y="2711126"/>
              <a:ext cx="415440" cy="6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B3EB59-4317-8C4D-2059-3FB17E3AC8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3986" y="2696726"/>
                <a:ext cx="4438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E427A1-5E39-1AB2-DF13-9D907D5E840B}"/>
                  </a:ext>
                </a:extLst>
              </p14:cNvPr>
              <p14:cNvContentPartPr/>
              <p14:nvPr/>
            </p14:nvContentPartPr>
            <p14:xfrm>
              <a:off x="1207426" y="3521846"/>
              <a:ext cx="293760" cy="79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E427A1-5E39-1AB2-DF13-9D907D5E84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3386" y="3507446"/>
                <a:ext cx="3222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EF060C-C471-2107-86B8-1775D5B00A5C}"/>
                  </a:ext>
                </a:extLst>
              </p14:cNvPr>
              <p14:cNvContentPartPr/>
              <p14:nvPr/>
            </p14:nvContentPartPr>
            <p14:xfrm>
              <a:off x="3640306" y="2734166"/>
              <a:ext cx="367560" cy="10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EF060C-C471-2107-86B8-1775D5B00A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5906" y="2720126"/>
                <a:ext cx="396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77FCE0-6178-D400-D50E-7E23475ABD31}"/>
                  </a:ext>
                </a:extLst>
              </p14:cNvPr>
              <p14:cNvContentPartPr/>
              <p14:nvPr/>
            </p14:nvContentPartPr>
            <p14:xfrm>
              <a:off x="3191746" y="3737486"/>
              <a:ext cx="630000" cy="116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77FCE0-6178-D400-D50E-7E23475ABD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77346" y="3723086"/>
                <a:ext cx="658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3C50EA-F368-4FB5-3964-A9D39CBC44C3}"/>
                  </a:ext>
                </a:extLst>
              </p14:cNvPr>
              <p14:cNvContentPartPr/>
              <p14:nvPr/>
            </p14:nvContentPartPr>
            <p14:xfrm>
              <a:off x="4507546" y="3675926"/>
              <a:ext cx="314640" cy="4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3C50EA-F368-4FB5-3964-A9D39CBC44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93506" y="3661886"/>
                <a:ext cx="343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AAB03AF-4F1C-AF1A-48AA-640BD1A9A10B}"/>
                  </a:ext>
                </a:extLst>
              </p14:cNvPr>
              <p14:cNvContentPartPr/>
              <p14:nvPr/>
            </p14:nvContentPartPr>
            <p14:xfrm>
              <a:off x="5132506" y="2615366"/>
              <a:ext cx="216000" cy="3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AAB03AF-4F1C-AF1A-48AA-640BD1A9A1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18466" y="2601326"/>
                <a:ext cx="244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7DAD99-D81A-DBBA-F989-DBE8741B14BE}"/>
                  </a:ext>
                </a:extLst>
              </p14:cNvPr>
              <p14:cNvContentPartPr/>
              <p14:nvPr/>
            </p14:nvContentPartPr>
            <p14:xfrm>
              <a:off x="7332106" y="1117766"/>
              <a:ext cx="3429720" cy="89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7DAD99-D81A-DBBA-F989-DBE8741B14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18066" y="1103366"/>
                <a:ext cx="345816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955963D-2299-44CB-7264-7047C12FACF9}"/>
              </a:ext>
            </a:extLst>
          </p:cNvPr>
          <p:cNvGrpSpPr/>
          <p:nvPr/>
        </p:nvGrpSpPr>
        <p:grpSpPr>
          <a:xfrm>
            <a:off x="9721786" y="1001486"/>
            <a:ext cx="2269080" cy="1368360"/>
            <a:chOff x="9721786" y="1001486"/>
            <a:chExt cx="2269080" cy="13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ECB24F-7E6B-4DC8-2E81-03AA4C4640A8}"/>
                    </a:ext>
                  </a:extLst>
                </p14:cNvPr>
                <p14:cNvContentPartPr/>
                <p14:nvPr/>
              </p14:nvContentPartPr>
              <p14:xfrm>
                <a:off x="11093386" y="1001486"/>
                <a:ext cx="897480" cy="657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ECB24F-7E6B-4DC8-2E81-03AA4C4640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82946" y="990686"/>
                  <a:ext cx="91872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F0AC0C-6958-FFF1-9B6B-FAE2A53A8667}"/>
                    </a:ext>
                  </a:extLst>
                </p14:cNvPr>
                <p14:cNvContentPartPr/>
                <p14:nvPr/>
              </p14:nvContentPartPr>
              <p14:xfrm>
                <a:off x="9721786" y="1938206"/>
                <a:ext cx="681840" cy="43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F0AC0C-6958-FFF1-9B6B-FAE2A53A86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07746" y="1924166"/>
                  <a:ext cx="7102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B829D7-5C73-3FBF-B700-3D2F94045E66}"/>
                    </a:ext>
                  </a:extLst>
                </p14:cNvPr>
                <p14:cNvContentPartPr/>
                <p14:nvPr/>
              </p14:nvContentPartPr>
              <p14:xfrm>
                <a:off x="11105986" y="1042166"/>
                <a:ext cx="816120" cy="67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B829D7-5C73-3FBF-B700-3D2F94045E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91586" y="1028126"/>
                  <a:ext cx="844560" cy="69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3B1C80-21D2-B151-807C-781A2587F7AA}"/>
                  </a:ext>
                </a:extLst>
              </p14:cNvPr>
              <p14:cNvContentPartPr/>
              <p14:nvPr/>
            </p14:nvContentPartPr>
            <p14:xfrm>
              <a:off x="11378146" y="2075366"/>
              <a:ext cx="845640" cy="759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3B1C80-21D2-B151-807C-781A2587F7A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363746" y="2060966"/>
                <a:ext cx="874080" cy="7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9612C9-D1C9-A583-3462-6367AF1997F3}"/>
                  </a:ext>
                </a:extLst>
              </p14:cNvPr>
              <p14:cNvContentPartPr/>
              <p14:nvPr/>
            </p14:nvContentPartPr>
            <p14:xfrm>
              <a:off x="7582306" y="2930366"/>
              <a:ext cx="3412440" cy="226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9612C9-D1C9-A583-3462-6367AF1997F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68266" y="2916326"/>
                <a:ext cx="3440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1C85A0-D224-A78D-88E0-511B15BDE80C}"/>
                  </a:ext>
                </a:extLst>
              </p14:cNvPr>
              <p14:cNvContentPartPr/>
              <p14:nvPr/>
            </p14:nvContentPartPr>
            <p14:xfrm>
              <a:off x="7176946" y="3416006"/>
              <a:ext cx="621360" cy="7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C1C85A0-D224-A78D-88E0-511B15BDE80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62906" y="3401606"/>
                <a:ext cx="649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8CB79C9-00D7-7133-98E6-814E32994700}"/>
                  </a:ext>
                </a:extLst>
              </p14:cNvPr>
              <p14:cNvContentPartPr/>
              <p14:nvPr/>
            </p14:nvContentPartPr>
            <p14:xfrm>
              <a:off x="8402026" y="3463886"/>
              <a:ext cx="854280" cy="38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8CB79C9-00D7-7133-98E6-814E3299470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87626" y="3449486"/>
                <a:ext cx="8827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3A8C9CA-3A82-91D9-DF30-726D7D0C413A}"/>
                  </a:ext>
                </a:extLst>
              </p14:cNvPr>
              <p14:cNvContentPartPr/>
              <p14:nvPr/>
            </p14:nvContentPartPr>
            <p14:xfrm>
              <a:off x="7185586" y="3703286"/>
              <a:ext cx="1898280" cy="61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3A8C9CA-3A82-91D9-DF30-726D7D0C413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71546" y="3689246"/>
                <a:ext cx="19267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8E4AFA0-7A4F-862F-ACBA-4978B73FFB83}"/>
                  </a:ext>
                </a:extLst>
              </p14:cNvPr>
              <p14:cNvContentPartPr/>
              <p14:nvPr/>
            </p14:nvContentPartPr>
            <p14:xfrm>
              <a:off x="6814786" y="3709766"/>
              <a:ext cx="5003640" cy="588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8E4AFA0-7A4F-862F-ACBA-4978B73FFB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00386" y="3695726"/>
                <a:ext cx="5032080" cy="61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8121F33-29EA-7407-CA0D-EF30EE6E8FC8}"/>
              </a:ext>
            </a:extLst>
          </p:cNvPr>
          <p:cNvGrpSpPr/>
          <p:nvPr/>
        </p:nvGrpSpPr>
        <p:grpSpPr>
          <a:xfrm>
            <a:off x="2613586" y="4341926"/>
            <a:ext cx="1248840" cy="1769760"/>
            <a:chOff x="2613586" y="4341926"/>
            <a:chExt cx="1248840" cy="176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660BE7-B2F8-AD65-D1C7-DE6F15CC1FFF}"/>
                    </a:ext>
                  </a:extLst>
                </p14:cNvPr>
                <p14:cNvContentPartPr/>
                <p14:nvPr/>
              </p14:nvContentPartPr>
              <p14:xfrm>
                <a:off x="2885026" y="4341926"/>
                <a:ext cx="977400" cy="46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660BE7-B2F8-AD65-D1C7-DE6F15CC1FF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70626" y="4327526"/>
                  <a:ext cx="10058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41A88F-0CE5-8360-EDC1-9349A774CDBA}"/>
                    </a:ext>
                  </a:extLst>
                </p14:cNvPr>
                <p14:cNvContentPartPr/>
                <p14:nvPr/>
              </p14:nvContentPartPr>
              <p14:xfrm>
                <a:off x="2613586" y="4832246"/>
                <a:ext cx="319680" cy="1279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41A88F-0CE5-8360-EDC1-9349A774CD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9546" y="4817846"/>
                  <a:ext cx="348120" cy="130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B789A57-1FE7-DCDA-7087-D4B4E3974A3F}"/>
                  </a:ext>
                </a:extLst>
              </p14:cNvPr>
              <p14:cNvContentPartPr/>
              <p14:nvPr/>
            </p14:nvContentPartPr>
            <p14:xfrm>
              <a:off x="3243226" y="6295286"/>
              <a:ext cx="458640" cy="124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B789A57-1FE7-DCDA-7087-D4B4E3974A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29186" y="6280886"/>
                <a:ext cx="48708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44C2377-D93C-D287-8C37-3C32BC801637}"/>
              </a:ext>
            </a:extLst>
          </p:cNvPr>
          <p:cNvGrpSpPr/>
          <p:nvPr/>
        </p:nvGrpSpPr>
        <p:grpSpPr>
          <a:xfrm>
            <a:off x="5546506" y="5201606"/>
            <a:ext cx="1061640" cy="950760"/>
            <a:chOff x="5546506" y="5201606"/>
            <a:chExt cx="1061640" cy="9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6F5E83-69A0-05B7-566C-9594453CADE7}"/>
                    </a:ext>
                  </a:extLst>
                </p14:cNvPr>
                <p14:cNvContentPartPr/>
                <p14:nvPr/>
              </p14:nvContentPartPr>
              <p14:xfrm>
                <a:off x="5546506" y="5201606"/>
                <a:ext cx="450000" cy="9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6F5E83-69A0-05B7-566C-9594453CAD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32466" y="5187206"/>
                  <a:ext cx="478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F4BFEF-BEE2-41C1-5855-41F805C55F39}"/>
                    </a:ext>
                  </a:extLst>
                </p14:cNvPr>
                <p14:cNvContentPartPr/>
                <p14:nvPr/>
              </p14:nvContentPartPr>
              <p14:xfrm>
                <a:off x="5606986" y="5317886"/>
                <a:ext cx="224640" cy="2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F4BFEF-BEE2-41C1-5855-41F805C55F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92946" y="5303486"/>
                  <a:ext cx="253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085B7A-2D2F-4062-2301-90B639BD0DEE}"/>
                    </a:ext>
                  </a:extLst>
                </p14:cNvPr>
                <p14:cNvContentPartPr/>
                <p14:nvPr/>
              </p14:nvContentPartPr>
              <p14:xfrm>
                <a:off x="6326986" y="5310686"/>
                <a:ext cx="281160" cy="84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085B7A-2D2F-4062-2301-90B639BD0D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2586" y="5296286"/>
                  <a:ext cx="309600" cy="87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497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DA673-605E-F257-1D4C-F53A60ED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82" y="841248"/>
            <a:ext cx="4018487" cy="4039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3220D-B2DE-66D4-7833-950A8245DBB8}"/>
              </a:ext>
            </a:extLst>
          </p:cNvPr>
          <p:cNvSpPr txBox="1"/>
          <p:nvPr/>
        </p:nvSpPr>
        <p:spPr>
          <a:xfrm>
            <a:off x="7007524" y="1449238"/>
            <a:ext cx="5184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Computationally expensive</a:t>
            </a:r>
          </a:p>
          <a:p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937EC6-72C6-4F14-D59E-B4C5D9BF4D61}"/>
                  </a:ext>
                </a:extLst>
              </p14:cNvPr>
              <p14:cNvContentPartPr/>
              <p14:nvPr/>
            </p14:nvContentPartPr>
            <p14:xfrm>
              <a:off x="6299986" y="1044686"/>
              <a:ext cx="4343040" cy="144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937EC6-72C6-4F14-D59E-B4C5D9BF4D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5586" y="1030286"/>
                <a:ext cx="4371480" cy="14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14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5CB7E-3FAB-7339-9535-7B9A80C8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569" y="155276"/>
            <a:ext cx="7772400" cy="3480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18A072-A888-CBC6-E9EF-A8C73E4D971E}"/>
              </a:ext>
            </a:extLst>
          </p:cNvPr>
          <p:cNvSpPr txBox="1"/>
          <p:nvPr/>
        </p:nvSpPr>
        <p:spPr>
          <a:xfrm>
            <a:off x="562873" y="3852996"/>
            <a:ext cx="60945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/>
              <a:t>The basic framework is the </a:t>
            </a:r>
            <a:r>
              <a:rPr lang="en-CA" b="1" dirty="0"/>
              <a:t>sequence-to-sequence (seq2seq)</a:t>
            </a:r>
            <a:r>
              <a:rPr lang="en-CA" dirty="0"/>
              <a:t>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Encoder RNN</a:t>
            </a:r>
            <a:r>
              <a:rPr lang="en-CA" dirty="0"/>
              <a:t>: Reads the input text (e.g., a document) one token at a time and encodes it into a </a:t>
            </a:r>
            <a:r>
              <a:rPr lang="en-CA" b="1" dirty="0"/>
              <a:t>fixed-length context vector</a:t>
            </a:r>
            <a:r>
              <a:rPr lang="en-CA" dirty="0"/>
              <a:t> (a summary of the input).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Decoder RNN</a:t>
            </a:r>
            <a:r>
              <a:rPr lang="en-CA" dirty="0"/>
              <a:t>: Takes this context vector and generates a summary, one word at a time.</a:t>
            </a:r>
          </a:p>
          <a:p>
            <a:r>
              <a:rPr lang="en-CA" dirty="0"/>
              <a:t>This architecture was originally designed for machine translation but adapted for summarization.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C1743-227F-2354-7A6E-372042A0077E}"/>
              </a:ext>
            </a:extLst>
          </p:cNvPr>
          <p:cNvSpPr txBox="1"/>
          <p:nvPr/>
        </p:nvSpPr>
        <p:spPr>
          <a:xfrm>
            <a:off x="7427343" y="3852996"/>
            <a:ext cx="4065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/>
              <a:t>I traveled to fish at a river but before going I got some money from the bank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41FE19-00BB-2D5B-E5A0-C6A653E9B7A6}"/>
                  </a:ext>
                </a:extLst>
              </p14:cNvPr>
              <p14:cNvContentPartPr/>
              <p14:nvPr/>
            </p14:nvContentPartPr>
            <p14:xfrm>
              <a:off x="9402466" y="1877006"/>
              <a:ext cx="608040" cy="10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41FE19-00BB-2D5B-E5A0-C6A653E9B7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8426" y="1862966"/>
                <a:ext cx="63648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57C32A1-321B-BFC6-346B-424EF288BC79}"/>
              </a:ext>
            </a:extLst>
          </p:cNvPr>
          <p:cNvGrpSpPr/>
          <p:nvPr/>
        </p:nvGrpSpPr>
        <p:grpSpPr>
          <a:xfrm>
            <a:off x="10303546" y="1275086"/>
            <a:ext cx="1419840" cy="393120"/>
            <a:chOff x="10303546" y="1275086"/>
            <a:chExt cx="141984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AA0D05-F9C4-4A5C-7316-188B0D50000B}"/>
                    </a:ext>
                  </a:extLst>
                </p14:cNvPr>
                <p14:cNvContentPartPr/>
                <p14:nvPr/>
              </p14:nvContentPartPr>
              <p14:xfrm>
                <a:off x="10303546" y="1295606"/>
                <a:ext cx="307080" cy="372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AA0D05-F9C4-4A5C-7316-188B0D500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89506" y="1281566"/>
                  <a:ext cx="335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983D68-480E-6FF8-62E5-D239C08D59D4}"/>
                    </a:ext>
                  </a:extLst>
                </p14:cNvPr>
                <p14:cNvContentPartPr/>
                <p14:nvPr/>
              </p14:nvContentPartPr>
              <p14:xfrm>
                <a:off x="10670746" y="1302446"/>
                <a:ext cx="225720" cy="273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983D68-480E-6FF8-62E5-D239C08D59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59946" y="1292006"/>
                  <a:ext cx="246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3B4F0A5-D570-4B3F-A7E1-F1E0EAB3E13A}"/>
                    </a:ext>
                  </a:extLst>
                </p14:cNvPr>
                <p14:cNvContentPartPr/>
                <p14:nvPr/>
              </p14:nvContentPartPr>
              <p14:xfrm>
                <a:off x="11015626" y="1302446"/>
                <a:ext cx="35280" cy="294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3B4F0A5-D570-4B3F-A7E1-F1E0EAB3E1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05186" y="1292006"/>
                  <a:ext cx="565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AF9750-F121-266D-F614-56F69927F2AD}"/>
                    </a:ext>
                  </a:extLst>
                </p14:cNvPr>
                <p14:cNvContentPartPr/>
                <p14:nvPr/>
              </p14:nvContentPartPr>
              <p14:xfrm>
                <a:off x="10938226" y="1275086"/>
                <a:ext cx="216000" cy="95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AF9750-F121-266D-F614-56F69927F2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27426" y="1264646"/>
                  <a:ext cx="237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A0B086-617E-0287-8F57-63A54854843B}"/>
                    </a:ext>
                  </a:extLst>
                </p14:cNvPr>
                <p14:cNvContentPartPr/>
                <p14:nvPr/>
              </p14:nvContentPartPr>
              <p14:xfrm>
                <a:off x="11195266" y="1275086"/>
                <a:ext cx="312480" cy="30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A0B086-617E-0287-8F57-63A5485484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84826" y="1264646"/>
                  <a:ext cx="333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117DE5-8819-B35E-A9F9-2AEE5FB4F578}"/>
                    </a:ext>
                  </a:extLst>
                </p14:cNvPr>
                <p14:cNvContentPartPr/>
                <p14:nvPr/>
              </p14:nvContentPartPr>
              <p14:xfrm>
                <a:off x="11624386" y="1459766"/>
                <a:ext cx="99000" cy="15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117DE5-8819-B35E-A9F9-2AEE5FB4F5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13946" y="1448966"/>
                  <a:ext cx="12024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D8E98CE-A98A-59E4-5908-BBF546A1D890}"/>
                  </a:ext>
                </a:extLst>
              </p14:cNvPr>
              <p14:cNvContentPartPr/>
              <p14:nvPr/>
            </p14:nvContentPartPr>
            <p14:xfrm>
              <a:off x="10325506" y="1798166"/>
              <a:ext cx="1371960" cy="120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D8E98CE-A98A-59E4-5908-BBF546A1D8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11466" y="1783766"/>
                <a:ext cx="14004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6536EB9-C198-74EC-A49D-480AB3C5FA00}"/>
                  </a:ext>
                </a:extLst>
              </p14:cNvPr>
              <p14:cNvContentPartPr/>
              <p14:nvPr/>
            </p14:nvContentPartPr>
            <p14:xfrm>
              <a:off x="6840706" y="1979606"/>
              <a:ext cx="888840" cy="68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6536EB9-C198-74EC-A49D-480AB3C5FA0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26306" y="1965206"/>
                <a:ext cx="917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EA24F66-14AA-D5FB-B5DF-D46097BCE34A}"/>
                  </a:ext>
                </a:extLst>
              </p14:cNvPr>
              <p14:cNvContentPartPr/>
              <p14:nvPr/>
            </p14:nvContentPartPr>
            <p14:xfrm>
              <a:off x="5123866" y="1350326"/>
              <a:ext cx="1467000" cy="137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EA24F66-14AA-D5FB-B5DF-D46097BCE3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09826" y="1335926"/>
                <a:ext cx="1495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D22E233-ACEB-89D6-D729-AD2184AD15C6}"/>
                  </a:ext>
                </a:extLst>
              </p14:cNvPr>
              <p14:cNvContentPartPr/>
              <p14:nvPr/>
            </p14:nvContentPartPr>
            <p14:xfrm>
              <a:off x="6538666" y="2123246"/>
              <a:ext cx="1346040" cy="383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D22E233-ACEB-89D6-D729-AD2184AD15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24266" y="2109206"/>
                <a:ext cx="13744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410BD4C-FA64-58B9-9CC6-5229E67BDA25}"/>
                  </a:ext>
                </a:extLst>
              </p14:cNvPr>
              <p14:cNvContentPartPr/>
              <p14:nvPr/>
            </p14:nvContentPartPr>
            <p14:xfrm>
              <a:off x="6357586" y="755246"/>
              <a:ext cx="1190880" cy="458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410BD4C-FA64-58B9-9CC6-5229E67BDA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43186" y="740846"/>
                <a:ext cx="12193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69E7979-D6EC-96D3-09AA-B6629411C80F}"/>
                  </a:ext>
                </a:extLst>
              </p14:cNvPr>
              <p14:cNvContentPartPr/>
              <p14:nvPr/>
            </p14:nvContentPartPr>
            <p14:xfrm>
              <a:off x="4269946" y="4989566"/>
              <a:ext cx="2035080" cy="164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69E7979-D6EC-96D3-09AA-B6629411C8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55546" y="4975166"/>
                <a:ext cx="2063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181E6E2-9194-A1C3-A859-7A26010C865E}"/>
                  </a:ext>
                </a:extLst>
              </p14:cNvPr>
              <p14:cNvContentPartPr/>
              <p14:nvPr/>
            </p14:nvContentPartPr>
            <p14:xfrm>
              <a:off x="6728386" y="3409166"/>
              <a:ext cx="5167800" cy="1632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181E6E2-9194-A1C3-A859-7A26010C86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14346" y="3395126"/>
                <a:ext cx="5196240" cy="166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E1C5134-947D-8615-108D-096110859B37}"/>
              </a:ext>
            </a:extLst>
          </p:cNvPr>
          <p:cNvGrpSpPr/>
          <p:nvPr/>
        </p:nvGrpSpPr>
        <p:grpSpPr>
          <a:xfrm>
            <a:off x="9342346" y="3628046"/>
            <a:ext cx="2062080" cy="1019520"/>
            <a:chOff x="9342346" y="3628046"/>
            <a:chExt cx="2062080" cy="10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0917AE-F516-6084-6740-FBC3ADB3EA21}"/>
                    </a:ext>
                  </a:extLst>
                </p14:cNvPr>
                <p14:cNvContentPartPr/>
                <p14:nvPr/>
              </p14:nvContentPartPr>
              <p14:xfrm>
                <a:off x="10678306" y="4530926"/>
                <a:ext cx="644400" cy="116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0917AE-F516-6084-6740-FBC3ADB3EA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64266" y="4516886"/>
                  <a:ext cx="672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630B11-2570-CCA8-5D0A-D3CDD0FCEDFA}"/>
                    </a:ext>
                  </a:extLst>
                </p14:cNvPr>
                <p14:cNvContentPartPr/>
                <p14:nvPr/>
              </p14:nvContentPartPr>
              <p14:xfrm>
                <a:off x="9342346" y="4524086"/>
                <a:ext cx="1285560" cy="10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630B11-2570-CCA8-5D0A-D3CDD0FCED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27946" y="4510046"/>
                  <a:ext cx="1314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BE9422-21C1-1B3A-1735-B3436286604E}"/>
                    </a:ext>
                  </a:extLst>
                </p14:cNvPr>
                <p14:cNvContentPartPr/>
                <p14:nvPr/>
              </p14:nvContentPartPr>
              <p14:xfrm>
                <a:off x="9704506" y="3628046"/>
                <a:ext cx="1699920" cy="82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BE9422-21C1-1B3A-1735-B343628660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90466" y="3613646"/>
                  <a:ext cx="1728360" cy="85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0DA735A-E74D-A990-D2B8-B92819C645B2}"/>
              </a:ext>
            </a:extLst>
          </p:cNvPr>
          <p:cNvGrpSpPr/>
          <p:nvPr/>
        </p:nvGrpSpPr>
        <p:grpSpPr>
          <a:xfrm>
            <a:off x="2885026" y="420086"/>
            <a:ext cx="488160" cy="312840"/>
            <a:chOff x="2885026" y="420086"/>
            <a:chExt cx="4881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006924E-E2F4-08C6-4C6D-D939BD39A445}"/>
                    </a:ext>
                  </a:extLst>
                </p14:cNvPr>
                <p14:cNvContentPartPr/>
                <p14:nvPr/>
              </p14:nvContentPartPr>
              <p14:xfrm>
                <a:off x="2885026" y="492086"/>
                <a:ext cx="194760" cy="240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006924E-E2F4-08C6-4C6D-D939BD39A4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74226" y="481646"/>
                  <a:ext cx="216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DCD692-9883-DD39-5E92-57F7A9833BC8}"/>
                    </a:ext>
                  </a:extLst>
                </p14:cNvPr>
                <p14:cNvContentPartPr/>
                <p14:nvPr/>
              </p14:nvContentPartPr>
              <p14:xfrm>
                <a:off x="3066106" y="474806"/>
                <a:ext cx="186480" cy="246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DCD692-9883-DD39-5E92-57F7A9833B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5306" y="464366"/>
                  <a:ext cx="207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3A332D4-6D69-C3C9-9783-16B11B73DEE8}"/>
                    </a:ext>
                  </a:extLst>
                </p14:cNvPr>
                <p14:cNvContentPartPr/>
                <p14:nvPr/>
              </p14:nvContentPartPr>
              <p14:xfrm>
                <a:off x="3200386" y="420086"/>
                <a:ext cx="135360" cy="294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3A332D4-6D69-C3C9-9783-16B11B73DE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89586" y="409286"/>
                  <a:ext cx="156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006B002-BEB3-4040-68ED-21E0E81CAAA8}"/>
                    </a:ext>
                  </a:extLst>
                </p14:cNvPr>
                <p14:cNvContentPartPr/>
                <p14:nvPr/>
              </p14:nvContentPartPr>
              <p14:xfrm>
                <a:off x="3277786" y="536366"/>
                <a:ext cx="95400" cy="34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006B002-BEB3-4040-68ED-21E0E81CAA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7346" y="525566"/>
                  <a:ext cx="1166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0C9F37-30DA-2F7F-474D-9290D20F4DDA}"/>
              </a:ext>
            </a:extLst>
          </p:cNvPr>
          <p:cNvGrpSpPr/>
          <p:nvPr/>
        </p:nvGrpSpPr>
        <p:grpSpPr>
          <a:xfrm>
            <a:off x="2579026" y="1022006"/>
            <a:ext cx="6047640" cy="1245240"/>
            <a:chOff x="2579026" y="1022006"/>
            <a:chExt cx="6047640" cy="12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C7A362A-505D-B5D9-EF4B-494BC77A656C}"/>
                    </a:ext>
                  </a:extLst>
                </p14:cNvPr>
                <p14:cNvContentPartPr/>
                <p14:nvPr/>
              </p14:nvContentPartPr>
              <p14:xfrm>
                <a:off x="7608226" y="1842806"/>
                <a:ext cx="26280" cy="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C7A362A-505D-B5D9-EF4B-494BC77A65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4186" y="1828406"/>
                  <a:ext cx="54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A58F60-4D6E-C94A-F303-1E8C1732FF5A}"/>
                    </a:ext>
                  </a:extLst>
                </p14:cNvPr>
                <p14:cNvContentPartPr/>
                <p14:nvPr/>
              </p14:nvContentPartPr>
              <p14:xfrm>
                <a:off x="7827826" y="1829126"/>
                <a:ext cx="798840" cy="82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A58F60-4D6E-C94A-F303-1E8C1732FF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13426" y="1814726"/>
                  <a:ext cx="827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CC3534-3D9D-31F2-C9D7-FE039E7562AF}"/>
                    </a:ext>
                  </a:extLst>
                </p14:cNvPr>
                <p14:cNvContentPartPr/>
                <p14:nvPr/>
              </p14:nvContentPartPr>
              <p14:xfrm>
                <a:off x="2579026" y="1285526"/>
                <a:ext cx="146880" cy="810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CC3534-3D9D-31F2-C9D7-FE039E756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4986" y="1271486"/>
                  <a:ext cx="1753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0E0DDB-00DE-6E59-BC17-ED2AACC5F329}"/>
                    </a:ext>
                  </a:extLst>
                </p14:cNvPr>
                <p14:cNvContentPartPr/>
                <p14:nvPr/>
              </p14:nvContentPartPr>
              <p14:xfrm>
                <a:off x="2691346" y="1329806"/>
                <a:ext cx="2174040" cy="6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0E0DDB-00DE-6E59-BC17-ED2AACC5F3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76946" y="1315406"/>
                  <a:ext cx="2202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C5D2BB-BF4E-FE50-9C1D-3CE65677CD6E}"/>
                    </a:ext>
                  </a:extLst>
                </p14:cNvPr>
                <p14:cNvContentPartPr/>
                <p14:nvPr/>
              </p14:nvContentPartPr>
              <p14:xfrm>
                <a:off x="4770346" y="1384526"/>
                <a:ext cx="104040" cy="88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C5D2BB-BF4E-FE50-9C1D-3CE65677CD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55946" y="1370126"/>
                  <a:ext cx="13248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EF7A35-5F59-ADB4-3F8B-670252A831D1}"/>
                    </a:ext>
                  </a:extLst>
                </p14:cNvPr>
                <p14:cNvContentPartPr/>
                <p14:nvPr/>
              </p14:nvContentPartPr>
              <p14:xfrm>
                <a:off x="2656786" y="1357526"/>
                <a:ext cx="2234520" cy="882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EF7A35-5F59-ADB4-3F8B-670252A831D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42386" y="1343126"/>
                  <a:ext cx="226296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E456EB-E80A-37DC-75C3-365AAA742CD7}"/>
                    </a:ext>
                  </a:extLst>
                </p14:cNvPr>
                <p14:cNvContentPartPr/>
                <p14:nvPr/>
              </p14:nvContentPartPr>
              <p14:xfrm>
                <a:off x="2591626" y="1452926"/>
                <a:ext cx="522720" cy="34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E456EB-E80A-37DC-75C3-365AAA742C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77226" y="1438886"/>
                  <a:ext cx="5511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717717-CBB3-C0DD-A6CE-256B3F4AFF59}"/>
                    </a:ext>
                  </a:extLst>
                </p14:cNvPr>
                <p14:cNvContentPartPr/>
                <p14:nvPr/>
              </p14:nvContentPartPr>
              <p14:xfrm>
                <a:off x="2751826" y="1466606"/>
                <a:ext cx="543960" cy="403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717717-CBB3-C0DD-A6CE-256B3F4AFF5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37426" y="1452206"/>
                  <a:ext cx="572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F41EBF-AFB9-E29C-6317-8AA55A961CDC}"/>
                    </a:ext>
                  </a:extLst>
                </p14:cNvPr>
                <p14:cNvContentPartPr/>
                <p14:nvPr/>
              </p14:nvContentPartPr>
              <p14:xfrm>
                <a:off x="2717266" y="1452926"/>
                <a:ext cx="949320" cy="606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F41EBF-AFB9-E29C-6317-8AA55A961C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02866" y="1438886"/>
                  <a:ext cx="97776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337879-F7C6-39B2-2237-EF556DF3A71F}"/>
                    </a:ext>
                  </a:extLst>
                </p14:cNvPr>
                <p14:cNvContentPartPr/>
                <p14:nvPr/>
              </p14:nvContentPartPr>
              <p14:xfrm>
                <a:off x="2927866" y="1435286"/>
                <a:ext cx="1143720" cy="674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337879-F7C6-39B2-2237-EF556DF3A7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13826" y="1421246"/>
                  <a:ext cx="11721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BDBADF-F153-523C-5F91-7557B17A58F5}"/>
                    </a:ext>
                  </a:extLst>
                </p14:cNvPr>
                <p14:cNvContentPartPr/>
                <p14:nvPr/>
              </p14:nvContentPartPr>
              <p14:xfrm>
                <a:off x="3243226" y="1404686"/>
                <a:ext cx="1212840" cy="793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BDBADF-F153-523C-5F91-7557B17A58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29186" y="1390646"/>
                  <a:ext cx="124128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6B7D51-9A94-8498-382A-91EA1C514252}"/>
                    </a:ext>
                  </a:extLst>
                </p14:cNvPr>
                <p14:cNvContentPartPr/>
                <p14:nvPr/>
              </p14:nvContentPartPr>
              <p14:xfrm>
                <a:off x="3614386" y="1466606"/>
                <a:ext cx="1087200" cy="65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6B7D51-9A94-8498-382A-91EA1C5142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99986" y="1452206"/>
                  <a:ext cx="111564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5FAA50F-476F-364E-1C6B-466EEFE927C5}"/>
                    </a:ext>
                  </a:extLst>
                </p14:cNvPr>
                <p14:cNvContentPartPr/>
                <p14:nvPr/>
              </p14:nvContentPartPr>
              <p14:xfrm>
                <a:off x="3864586" y="1590086"/>
                <a:ext cx="932040" cy="57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5FAA50F-476F-364E-1C6B-466EEFE927C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50186" y="1575686"/>
                  <a:ext cx="9604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0FB788-657A-A4CF-672F-3EBE7279AB8E}"/>
                    </a:ext>
                  </a:extLst>
                </p14:cNvPr>
                <p14:cNvContentPartPr/>
                <p14:nvPr/>
              </p14:nvContentPartPr>
              <p14:xfrm>
                <a:off x="4209466" y="1821926"/>
                <a:ext cx="474840" cy="328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0FB788-657A-A4CF-672F-3EBE7279AB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95426" y="1807886"/>
                  <a:ext cx="5032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3FCD272-6201-18FC-F7C2-3A9E1D51255E}"/>
                    </a:ext>
                  </a:extLst>
                </p14:cNvPr>
                <p14:cNvContentPartPr/>
                <p14:nvPr/>
              </p14:nvContentPartPr>
              <p14:xfrm>
                <a:off x="4399186" y="1904006"/>
                <a:ext cx="405720" cy="246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3FCD272-6201-18FC-F7C2-3A9E1D5125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85146" y="1889966"/>
                  <a:ext cx="434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50C27E-741B-5EB0-833C-CD26FD0A1982}"/>
                    </a:ext>
                  </a:extLst>
                </p14:cNvPr>
                <p14:cNvContentPartPr/>
                <p14:nvPr/>
              </p14:nvContentPartPr>
              <p14:xfrm>
                <a:off x="5727586" y="1842806"/>
                <a:ext cx="26280" cy="14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50C27E-741B-5EB0-833C-CD26FD0A19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13546" y="1828406"/>
                  <a:ext cx="54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569769-3223-2BD7-B9DA-05E3BE37B2EE}"/>
                    </a:ext>
                  </a:extLst>
                </p14:cNvPr>
                <p14:cNvContentPartPr/>
                <p14:nvPr/>
              </p14:nvContentPartPr>
              <p14:xfrm>
                <a:off x="5805346" y="1924886"/>
                <a:ext cx="36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569769-3223-2BD7-B9DA-05E3BE37B2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91306" y="1910846"/>
                  <a:ext cx="28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5B6C95-B42C-0C6E-4909-4B543687698D}"/>
                    </a:ext>
                  </a:extLst>
                </p14:cNvPr>
                <p14:cNvContentPartPr/>
                <p14:nvPr/>
              </p14:nvContentPartPr>
              <p14:xfrm>
                <a:off x="6460906" y="1877006"/>
                <a:ext cx="26280" cy="14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5B6C95-B42C-0C6E-4909-4B54368769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6866" y="1862966"/>
                  <a:ext cx="54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B0E94D-EA61-33FE-DA27-A6F2645FBBC5}"/>
                    </a:ext>
                  </a:extLst>
                </p14:cNvPr>
                <p14:cNvContentPartPr/>
                <p14:nvPr/>
              </p14:nvContentPartPr>
              <p14:xfrm>
                <a:off x="4830466" y="1343486"/>
                <a:ext cx="664560" cy="84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B0E94D-EA61-33FE-DA27-A6F2645FBBC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16426" y="1329086"/>
                  <a:ext cx="69300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3958E86-E96B-848C-922B-C245B7D781A3}"/>
                    </a:ext>
                  </a:extLst>
                </p14:cNvPr>
                <p14:cNvContentPartPr/>
                <p14:nvPr/>
              </p14:nvContentPartPr>
              <p14:xfrm>
                <a:off x="4976266" y="1418366"/>
                <a:ext cx="505440" cy="67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3958E86-E96B-848C-922B-C245B7D781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62226" y="1404326"/>
                  <a:ext cx="53388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A1CE96-1C3C-85BB-8F10-7805820B78C7}"/>
                    </a:ext>
                  </a:extLst>
                </p14:cNvPr>
                <p14:cNvContentPartPr/>
                <p14:nvPr/>
              </p14:nvContentPartPr>
              <p14:xfrm>
                <a:off x="2622226" y="1370846"/>
                <a:ext cx="613440" cy="831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A1CE96-1C3C-85BB-8F10-7805820B78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11786" y="1360046"/>
                  <a:ext cx="63468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89578C-971F-B7A3-35FB-0CB219CA8E71}"/>
                    </a:ext>
                  </a:extLst>
                </p14:cNvPr>
                <p14:cNvContentPartPr/>
                <p14:nvPr/>
              </p14:nvContentPartPr>
              <p14:xfrm>
                <a:off x="2915626" y="1124606"/>
                <a:ext cx="86760" cy="314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89578C-971F-B7A3-35FB-0CB219CA8E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04826" y="1113806"/>
                  <a:ext cx="108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B417860-4712-739E-C029-63ABD56014A1}"/>
                    </a:ext>
                  </a:extLst>
                </p14:cNvPr>
                <p14:cNvContentPartPr/>
                <p14:nvPr/>
              </p14:nvContentPartPr>
              <p14:xfrm>
                <a:off x="2915626" y="1022006"/>
                <a:ext cx="177840" cy="175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417860-4712-739E-C029-63ABD56014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04826" y="1011206"/>
                  <a:ext cx="199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577F2CA-0262-CA9F-7979-7228DD53CB2A}"/>
                    </a:ext>
                  </a:extLst>
                </p14:cNvPr>
                <p14:cNvContentPartPr/>
                <p14:nvPr/>
              </p14:nvContentPartPr>
              <p14:xfrm>
                <a:off x="6792466" y="2054846"/>
                <a:ext cx="1037520" cy="164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577F2CA-0262-CA9F-7979-7228DD53CB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78426" y="2040806"/>
                  <a:ext cx="1065960" cy="19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91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D9E842-3446-80D0-EACC-ABCAAFCF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9" y="1410059"/>
            <a:ext cx="3998583" cy="4037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04F6E-965C-A6A3-DE04-867D3B0807C8}"/>
              </a:ext>
            </a:extLst>
          </p:cNvPr>
          <p:cNvSpPr txBox="1"/>
          <p:nvPr/>
        </p:nvSpPr>
        <p:spPr>
          <a:xfrm>
            <a:off x="6497847" y="258550"/>
            <a:ext cx="6094562" cy="217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It can be scaled efficiently to use multi-core GPUs, </a:t>
            </a: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it can parallel process input data, </a:t>
            </a: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making use of much larger </a:t>
            </a: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contexts, and crucially, </a:t>
            </a:r>
          </a:p>
          <a:p>
            <a:pPr algn="l">
              <a:lnSpc>
                <a:spcPts val="1800"/>
              </a:lnSpc>
              <a:buNone/>
            </a:pPr>
            <a:endParaRPr lang="en-CA" b="0" i="0" dirty="0">
              <a:solidFill>
                <a:srgbClr val="0F1114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lnSpc>
                <a:spcPts val="1800"/>
              </a:lnSpc>
              <a:buNone/>
            </a:pPr>
            <a:r>
              <a:rPr lang="en-CA" dirty="0">
                <a:solidFill>
                  <a:srgbClr val="0F1114"/>
                </a:solidFill>
                <a:latin typeface="Source Sans Pro" panose="020B0503030403020204" pitchFamily="34" charset="0"/>
              </a:rPr>
              <a:t>It introduces the attention mechanism</a:t>
            </a:r>
            <a:endParaRPr lang="en-CA" b="0" i="0" dirty="0">
              <a:solidFill>
                <a:srgbClr val="0F1114"/>
              </a:solidFill>
              <a:effectLst/>
              <a:latin typeface="Source Sans Pro" panose="020B0503030403020204" pitchFamily="34" charset="0"/>
            </a:endParaRPr>
          </a:p>
          <a:p>
            <a:pPr algn="l">
              <a:lnSpc>
                <a:spcPts val="1800"/>
              </a:lnSpc>
              <a:buNone/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to the meaning of the words it's processing. </a:t>
            </a:r>
          </a:p>
          <a:p>
            <a:pPr algn="l">
              <a:lnSpc>
                <a:spcPts val="1800"/>
              </a:lnSpc>
            </a:pPr>
            <a:r>
              <a:rPr lang="en-CA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And attention is all you need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31CE7-2327-BACF-0B44-FEED3612A939}"/>
              </a:ext>
            </a:extLst>
          </p:cNvPr>
          <p:cNvSpPr txBox="1"/>
          <p:nvPr/>
        </p:nvSpPr>
        <p:spPr>
          <a:xfrm>
            <a:off x="1043796" y="5538158"/>
            <a:ext cx="213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Transformer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8929B-462A-E3B8-061F-1BB3ABC1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22" y="2705525"/>
            <a:ext cx="2476140" cy="35968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054C86-761D-9F4D-6C01-350A62815293}"/>
                  </a:ext>
                </a:extLst>
              </p14:cNvPr>
              <p14:cNvContentPartPr/>
              <p14:nvPr/>
            </p14:nvContentPartPr>
            <p14:xfrm>
              <a:off x="344866" y="2040446"/>
              <a:ext cx="2916000" cy="19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054C86-761D-9F4D-6C01-350A628152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826" y="2026046"/>
                <a:ext cx="29444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E1E3D6A-4189-9C11-C66A-485B9B4F0501}"/>
              </a:ext>
            </a:extLst>
          </p:cNvPr>
          <p:cNvGrpSpPr/>
          <p:nvPr/>
        </p:nvGrpSpPr>
        <p:grpSpPr>
          <a:xfrm>
            <a:off x="10067026" y="2944046"/>
            <a:ext cx="1027080" cy="629280"/>
            <a:chOff x="10067026" y="2944046"/>
            <a:chExt cx="102708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266A06E-BDA3-3AC0-8189-8E5E2BE39EE6}"/>
                    </a:ext>
                  </a:extLst>
                </p14:cNvPr>
                <p14:cNvContentPartPr/>
                <p14:nvPr/>
              </p14:nvContentPartPr>
              <p14:xfrm>
                <a:off x="10070626" y="2944046"/>
                <a:ext cx="565920" cy="380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266A06E-BDA3-3AC0-8189-8E5E2BE39E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186" y="2933246"/>
                  <a:ext cx="5871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2FFDCB-1C14-A065-3035-DBE927F22ECE}"/>
                    </a:ext>
                  </a:extLst>
                </p14:cNvPr>
                <p14:cNvContentPartPr/>
                <p14:nvPr/>
              </p14:nvContentPartPr>
              <p14:xfrm>
                <a:off x="10731226" y="2944046"/>
                <a:ext cx="35280" cy="420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2FFDCB-1C14-A065-3035-DBE927F22E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20426" y="2933246"/>
                  <a:ext cx="565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B2FD37-24B1-F4FD-96DD-D4F49A7C5BAE}"/>
                    </a:ext>
                  </a:extLst>
                </p14:cNvPr>
                <p14:cNvContentPartPr/>
                <p14:nvPr/>
              </p14:nvContentPartPr>
              <p14:xfrm>
                <a:off x="10891066" y="2991926"/>
                <a:ext cx="194040" cy="37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B2FD37-24B1-F4FD-96DD-D4F49A7C5B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80626" y="2981486"/>
                  <a:ext cx="215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3D4A05-7D88-58D9-85FD-8E6CA64A0601}"/>
                    </a:ext>
                  </a:extLst>
                </p14:cNvPr>
                <p14:cNvContentPartPr/>
                <p14:nvPr/>
              </p14:nvContentPartPr>
              <p14:xfrm>
                <a:off x="10067026" y="3484406"/>
                <a:ext cx="1027080" cy="88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3D4A05-7D88-58D9-85FD-8E6CA64A06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56226" y="3473966"/>
                  <a:ext cx="10483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9B08C2-9837-C26F-6BF5-F8D57805C02F}"/>
              </a:ext>
            </a:extLst>
          </p:cNvPr>
          <p:cNvGrpSpPr/>
          <p:nvPr/>
        </p:nvGrpSpPr>
        <p:grpSpPr>
          <a:xfrm>
            <a:off x="10135786" y="3737486"/>
            <a:ext cx="1785960" cy="479160"/>
            <a:chOff x="10135786" y="3737486"/>
            <a:chExt cx="178596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95198AB-185E-34AE-3BA2-891E607CE18C}"/>
                    </a:ext>
                  </a:extLst>
                </p14:cNvPr>
                <p14:cNvContentPartPr/>
                <p14:nvPr/>
              </p14:nvContentPartPr>
              <p14:xfrm>
                <a:off x="10135786" y="3794726"/>
                <a:ext cx="164160" cy="39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95198AB-185E-34AE-3BA2-891E607CE1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5346" y="3783926"/>
                  <a:ext cx="1854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A0CAC6-E9F4-0F04-A129-6804726227BA}"/>
                    </a:ext>
                  </a:extLst>
                </p14:cNvPr>
                <p14:cNvContentPartPr/>
                <p14:nvPr/>
              </p14:nvContentPartPr>
              <p14:xfrm>
                <a:off x="10170346" y="4024766"/>
                <a:ext cx="224640" cy="88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A0CAC6-E9F4-0F04-A129-6804726227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59906" y="4014326"/>
                  <a:ext cx="245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866987-CA94-695A-DC12-31A646B3CFA8}"/>
                    </a:ext>
                  </a:extLst>
                </p14:cNvPr>
                <p14:cNvContentPartPr/>
                <p14:nvPr/>
              </p14:nvContentPartPr>
              <p14:xfrm>
                <a:off x="10455106" y="3737486"/>
                <a:ext cx="138240" cy="417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866987-CA94-695A-DC12-31A646B3CF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44306" y="3726686"/>
                  <a:ext cx="159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FD8A90-4C07-4055-E13F-293BEB33F31F}"/>
                    </a:ext>
                  </a:extLst>
                </p14:cNvPr>
                <p14:cNvContentPartPr/>
                <p14:nvPr/>
              </p14:nvContentPartPr>
              <p14:xfrm>
                <a:off x="10601626" y="3737486"/>
                <a:ext cx="82800" cy="479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FD8A90-4C07-4055-E13F-293BEB33F3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91186" y="3726686"/>
                  <a:ext cx="1040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5D61A0-EA41-8B3F-C377-4A35F95F0734}"/>
                    </a:ext>
                  </a:extLst>
                </p14:cNvPr>
                <p14:cNvContentPartPr/>
                <p14:nvPr/>
              </p14:nvContentPartPr>
              <p14:xfrm>
                <a:off x="10411906" y="3990926"/>
                <a:ext cx="250560" cy="68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5D61A0-EA41-8B3F-C377-4A35F95F07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01106" y="3980126"/>
                  <a:ext cx="271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737433-020B-8997-B5AC-2A7C48B8A082}"/>
                    </a:ext>
                  </a:extLst>
                </p14:cNvPr>
                <p14:cNvContentPartPr/>
                <p14:nvPr/>
              </p14:nvContentPartPr>
              <p14:xfrm>
                <a:off x="10696666" y="3898046"/>
                <a:ext cx="518040" cy="27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737433-020B-8997-B5AC-2A7C48B8A0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85866" y="3887246"/>
                  <a:ext cx="539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FD6235-DD0D-907D-AD61-9F8C87F2A8DA}"/>
                    </a:ext>
                  </a:extLst>
                </p14:cNvPr>
                <p14:cNvContentPartPr/>
                <p14:nvPr/>
              </p14:nvContentPartPr>
              <p14:xfrm>
                <a:off x="11248546" y="3751166"/>
                <a:ext cx="60840" cy="417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FD6235-DD0D-907D-AD61-9F8C87F2A8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238106" y="3740366"/>
                  <a:ext cx="820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4F349B-7BAD-CC2F-6B38-5B1F9B2C750D}"/>
                    </a:ext>
                  </a:extLst>
                </p14:cNvPr>
                <p14:cNvContentPartPr/>
                <p14:nvPr/>
              </p14:nvContentPartPr>
              <p14:xfrm>
                <a:off x="11179786" y="3990926"/>
                <a:ext cx="233280" cy="164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4F349B-7BAD-CC2F-6B38-5B1F9B2C75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168986" y="3980126"/>
                  <a:ext cx="254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4AC743-1266-F42E-FA3F-7F8097104F53}"/>
                    </a:ext>
                  </a:extLst>
                </p14:cNvPr>
                <p14:cNvContentPartPr/>
                <p14:nvPr/>
              </p14:nvContentPartPr>
              <p14:xfrm>
                <a:off x="11395426" y="3901646"/>
                <a:ext cx="34920" cy="28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4AC743-1266-F42E-FA3F-7F8097104F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84626" y="3890846"/>
                  <a:ext cx="56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50F4B4-2ABA-7346-38D0-741B69B9F95F}"/>
                    </a:ext>
                  </a:extLst>
                </p14:cNvPr>
                <p14:cNvContentPartPr/>
                <p14:nvPr/>
              </p14:nvContentPartPr>
              <p14:xfrm>
                <a:off x="11464186" y="3970046"/>
                <a:ext cx="457560" cy="16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50F4B4-2ABA-7346-38D0-741B69B9F9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53746" y="3959606"/>
                  <a:ext cx="47880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2252B2-DEA6-A101-CB11-1527DD98A724}"/>
              </a:ext>
            </a:extLst>
          </p:cNvPr>
          <p:cNvGrpSpPr/>
          <p:nvPr/>
        </p:nvGrpSpPr>
        <p:grpSpPr>
          <a:xfrm>
            <a:off x="10420546" y="4435526"/>
            <a:ext cx="1579320" cy="1153080"/>
            <a:chOff x="10420546" y="4435526"/>
            <a:chExt cx="1579320" cy="11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5314A0-A9E9-6297-F770-BBA66814EE72}"/>
                    </a:ext>
                  </a:extLst>
                </p14:cNvPr>
                <p14:cNvContentPartPr/>
                <p14:nvPr/>
              </p14:nvContentPartPr>
              <p14:xfrm>
                <a:off x="10420546" y="4572326"/>
                <a:ext cx="52200" cy="22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5314A0-A9E9-6297-F770-BBA66814EE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09746" y="4561526"/>
                  <a:ext cx="73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C678CB-C83B-939D-15F7-3B08E6FB2476}"/>
                    </a:ext>
                  </a:extLst>
                </p14:cNvPr>
                <p14:cNvContentPartPr/>
                <p14:nvPr/>
              </p14:nvContentPartPr>
              <p14:xfrm>
                <a:off x="10446466" y="4435526"/>
                <a:ext cx="17640" cy="27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C678CB-C83B-939D-15F7-3B08E6FB24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35666" y="4424726"/>
                  <a:ext cx="38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DFE3F9-7EA5-3188-527D-1A1ACD13AFE6}"/>
                    </a:ext>
                  </a:extLst>
                </p14:cNvPr>
                <p14:cNvContentPartPr/>
                <p14:nvPr/>
              </p14:nvContentPartPr>
              <p14:xfrm>
                <a:off x="10588306" y="4544606"/>
                <a:ext cx="143280" cy="274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DFE3F9-7EA5-3188-527D-1A1ACD13AF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77506" y="4534166"/>
                  <a:ext cx="164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1EE9B1-2E1C-2913-607C-6CD6D5F70B15}"/>
                    </a:ext>
                  </a:extLst>
                </p14:cNvPr>
                <p14:cNvContentPartPr/>
                <p14:nvPr/>
              </p14:nvContentPartPr>
              <p14:xfrm>
                <a:off x="10938226" y="4609406"/>
                <a:ext cx="190080" cy="147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1EE9B1-2E1C-2913-607C-6CD6D5F70B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27426" y="4598606"/>
                  <a:ext cx="211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00FA09-0C51-6626-6332-3EBBC89DC04B}"/>
                    </a:ext>
                  </a:extLst>
                </p14:cNvPr>
                <p14:cNvContentPartPr/>
                <p14:nvPr/>
              </p14:nvContentPartPr>
              <p14:xfrm>
                <a:off x="11197066" y="4483046"/>
                <a:ext cx="69480" cy="236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00FA09-0C51-6626-6332-3EBBC89DC0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86266" y="4472246"/>
                  <a:ext cx="90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5E5576-129C-2903-4AA6-65440D176E9A}"/>
                    </a:ext>
                  </a:extLst>
                </p14:cNvPr>
                <p14:cNvContentPartPr/>
                <p14:nvPr/>
              </p14:nvContentPartPr>
              <p14:xfrm>
                <a:off x="11326306" y="4456046"/>
                <a:ext cx="34920" cy="328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5E5576-129C-2903-4AA6-65440D176E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15506" y="4445246"/>
                  <a:ext cx="56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227B96-ABFE-09ED-D29B-FBBB3505EDA4}"/>
                    </a:ext>
                  </a:extLst>
                </p14:cNvPr>
                <p14:cNvContentPartPr/>
                <p14:nvPr/>
              </p14:nvContentPartPr>
              <p14:xfrm>
                <a:off x="10584346" y="5022686"/>
                <a:ext cx="621360" cy="56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227B96-ABFE-09ED-D29B-FBBB3505ED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73906" y="5012246"/>
                  <a:ext cx="6426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047C5E-A78C-F459-4A7E-6B9B51409B66}"/>
                    </a:ext>
                  </a:extLst>
                </p14:cNvPr>
                <p14:cNvContentPartPr/>
                <p14:nvPr/>
              </p14:nvContentPartPr>
              <p14:xfrm>
                <a:off x="11330266" y="5057606"/>
                <a:ext cx="651960" cy="22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047C5E-A78C-F459-4A7E-6B9B51409B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19466" y="5047166"/>
                  <a:ext cx="673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C01D8A-BE83-CB18-A9D4-0E06681D55EC}"/>
                    </a:ext>
                  </a:extLst>
                </p14:cNvPr>
                <p14:cNvContentPartPr/>
                <p14:nvPr/>
              </p14:nvContentPartPr>
              <p14:xfrm>
                <a:off x="11869906" y="4773566"/>
                <a:ext cx="129960" cy="58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C01D8A-BE83-CB18-A9D4-0E06681D55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59106" y="4762766"/>
                  <a:ext cx="151200" cy="60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F68E823-112A-1A8B-487C-131EBA1E9CF7}"/>
                  </a:ext>
                </a:extLst>
              </p14:cNvPr>
              <p14:cNvContentPartPr/>
              <p14:nvPr/>
            </p14:nvContentPartPr>
            <p14:xfrm>
              <a:off x="318946" y="5284046"/>
              <a:ext cx="2748240" cy="1450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F68E823-112A-1A8B-487C-131EBA1E9CF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4906" y="5269646"/>
                <a:ext cx="2776680" cy="14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E6269D5-AD10-9867-DB64-719535E9D92E}"/>
                  </a:ext>
                </a:extLst>
              </p14:cNvPr>
              <p14:cNvContentPartPr/>
              <p14:nvPr/>
            </p14:nvContentPartPr>
            <p14:xfrm>
              <a:off x="714946" y="5113766"/>
              <a:ext cx="2628720" cy="1416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E6269D5-AD10-9867-DB64-719535E9D9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0546" y="5099726"/>
                <a:ext cx="2657160" cy="14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2DB7A3A-237B-C380-D108-B5E61CF4AFA4}"/>
                  </a:ext>
                </a:extLst>
              </p14:cNvPr>
              <p14:cNvContentPartPr/>
              <p14:nvPr/>
            </p14:nvContentPartPr>
            <p14:xfrm>
              <a:off x="7538386" y="734726"/>
              <a:ext cx="536040" cy="68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2DB7A3A-237B-C380-D108-B5E61CF4AFA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23986" y="720326"/>
                <a:ext cx="5644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6D55BD9-5B9C-C91F-1F7F-F4FA75F7C324}"/>
                  </a:ext>
                </a:extLst>
              </p14:cNvPr>
              <p14:cNvContentPartPr/>
              <p14:nvPr/>
            </p14:nvContentPartPr>
            <p14:xfrm>
              <a:off x="215626" y="2314766"/>
              <a:ext cx="2032200" cy="698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6D55BD9-5B9C-C91F-1F7F-F4FA75F7C32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1226" y="2300366"/>
                <a:ext cx="206064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74EF26F-6D70-184E-0364-B64D0FC3248A}"/>
                  </a:ext>
                </a:extLst>
              </p14:cNvPr>
              <p14:cNvContentPartPr/>
              <p14:nvPr/>
            </p14:nvContentPartPr>
            <p14:xfrm>
              <a:off x="8117266" y="1288766"/>
              <a:ext cx="43560" cy="7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74EF26F-6D70-184E-0364-B64D0FC3248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03226" y="1274366"/>
                <a:ext cx="72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0E5705-873B-5F53-9768-A786E11D8B42}"/>
                  </a:ext>
                </a:extLst>
              </p14:cNvPr>
              <p14:cNvContentPartPr/>
              <p14:nvPr/>
            </p14:nvContentPartPr>
            <p14:xfrm>
              <a:off x="7616866" y="1117766"/>
              <a:ext cx="1609560" cy="19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0E5705-873B-5F53-9768-A786E11D8B4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02826" y="1103366"/>
                <a:ext cx="16380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7D58F16-CDF2-7B2B-2EF7-BB8F8B8C7E17}"/>
                  </a:ext>
                </a:extLst>
              </p14:cNvPr>
              <p14:cNvContentPartPr/>
              <p14:nvPr/>
            </p14:nvContentPartPr>
            <p14:xfrm>
              <a:off x="9480226" y="-7954"/>
              <a:ext cx="2351520" cy="1132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7D58F16-CDF2-7B2B-2EF7-BB8F8B8C7E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66186" y="-21994"/>
                <a:ext cx="2379960" cy="11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F43C0AC-51E4-0756-9A47-5148E705E576}"/>
                  </a:ext>
                </a:extLst>
              </p14:cNvPr>
              <p14:cNvContentPartPr/>
              <p14:nvPr/>
            </p14:nvContentPartPr>
            <p14:xfrm>
              <a:off x="3079426" y="3115046"/>
              <a:ext cx="1273320" cy="137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F43C0AC-51E4-0756-9A47-5148E705E57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65386" y="3101006"/>
                <a:ext cx="1301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67B8741-A134-86FF-9317-3F305E046DE2}"/>
                  </a:ext>
                </a:extLst>
              </p14:cNvPr>
              <p14:cNvContentPartPr/>
              <p14:nvPr/>
            </p14:nvContentPartPr>
            <p14:xfrm>
              <a:off x="3372826" y="3395846"/>
              <a:ext cx="34920" cy="61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67B8741-A134-86FF-9317-3F305E046DE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58426" y="3381446"/>
                <a:ext cx="6336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9E5F85F-6D21-A467-43AD-57087E71B9C9}"/>
              </a:ext>
            </a:extLst>
          </p:cNvPr>
          <p:cNvGrpSpPr/>
          <p:nvPr/>
        </p:nvGrpSpPr>
        <p:grpSpPr>
          <a:xfrm>
            <a:off x="6702466" y="5953646"/>
            <a:ext cx="2597040" cy="787320"/>
            <a:chOff x="6702466" y="5953646"/>
            <a:chExt cx="2597040" cy="78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9F60325-EA97-F516-8234-8F9CBDBC7266}"/>
                    </a:ext>
                  </a:extLst>
                </p14:cNvPr>
                <p14:cNvContentPartPr/>
                <p14:nvPr/>
              </p14:nvContentPartPr>
              <p14:xfrm>
                <a:off x="7021786" y="5953646"/>
                <a:ext cx="2277720" cy="589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9F60325-EA97-F516-8234-8F9CBDBC726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10986" y="5942846"/>
                  <a:ext cx="229896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A49B07-B5B8-9E51-EE7C-64E4BFD436C1}"/>
                    </a:ext>
                  </a:extLst>
                </p14:cNvPr>
                <p14:cNvContentPartPr/>
                <p14:nvPr/>
              </p14:nvContentPartPr>
              <p14:xfrm>
                <a:off x="6702466" y="6247766"/>
                <a:ext cx="250560" cy="493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A49B07-B5B8-9E51-EE7C-64E4BFD436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92026" y="6237326"/>
                  <a:ext cx="271800" cy="51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8676E44-CD62-C6F7-5247-04C39E239E7B}"/>
                  </a:ext>
                </a:extLst>
              </p14:cNvPr>
              <p14:cNvContentPartPr/>
              <p14:nvPr/>
            </p14:nvContentPartPr>
            <p14:xfrm>
              <a:off x="7944826" y="2772686"/>
              <a:ext cx="1484280" cy="602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8676E44-CD62-C6F7-5247-04C39E239E7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30426" y="2758286"/>
                <a:ext cx="1512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87D45E0-E7A5-5BF4-ABC9-A129736281AA}"/>
                  </a:ext>
                </a:extLst>
              </p14:cNvPr>
              <p14:cNvContentPartPr/>
              <p14:nvPr/>
            </p14:nvContentPartPr>
            <p14:xfrm>
              <a:off x="9354586" y="2499086"/>
              <a:ext cx="384840" cy="332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87D45E0-E7A5-5BF4-ABC9-A129736281A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344146" y="2488646"/>
                <a:ext cx="406080" cy="3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657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76F11F-4C8E-BE46-8C4C-0523352A4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7" y="180971"/>
            <a:ext cx="8356224" cy="40718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5DE402-D76B-7600-DBBE-09036B0D3C09}"/>
              </a:ext>
            </a:extLst>
          </p:cNvPr>
          <p:cNvGrpSpPr/>
          <p:nvPr/>
        </p:nvGrpSpPr>
        <p:grpSpPr>
          <a:xfrm>
            <a:off x="5762146" y="1815446"/>
            <a:ext cx="276480" cy="517320"/>
            <a:chOff x="5762146" y="1815446"/>
            <a:chExt cx="27648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059CCCF-E137-AE52-3AE7-ADAB35B1A35D}"/>
                    </a:ext>
                  </a:extLst>
                </p14:cNvPr>
                <p14:cNvContentPartPr/>
                <p14:nvPr/>
              </p14:nvContentPartPr>
              <p14:xfrm>
                <a:off x="5848546" y="1863326"/>
                <a:ext cx="78480" cy="438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059CCCF-E137-AE52-3AE7-ADAB35B1A3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4146" y="1848926"/>
                  <a:ext cx="1069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937B3D-5B98-BA4B-0345-FA4887BA544D}"/>
                    </a:ext>
                  </a:extLst>
                </p14:cNvPr>
                <p14:cNvContentPartPr/>
                <p14:nvPr/>
              </p14:nvContentPartPr>
              <p14:xfrm>
                <a:off x="5762146" y="1815446"/>
                <a:ext cx="276480" cy="517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937B3D-5B98-BA4B-0345-FA4887BA54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48106" y="1801046"/>
                  <a:ext cx="304920" cy="54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C9AF6C-074D-242F-152D-CF4041CCFEA1}"/>
                  </a:ext>
                </a:extLst>
              </p14:cNvPr>
              <p14:cNvContentPartPr/>
              <p14:nvPr/>
            </p14:nvContentPartPr>
            <p14:xfrm>
              <a:off x="2884666" y="2851526"/>
              <a:ext cx="3544560" cy="165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C9AF6C-074D-242F-152D-CF4041CCFE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0626" y="2837126"/>
                <a:ext cx="3573000" cy="16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400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1E26B7D07E749B3796CCC00B88F65" ma:contentTypeVersion="20" ma:contentTypeDescription="Create a new document." ma:contentTypeScope="" ma:versionID="1319853512b841e34e8a8bd8c9b46374">
  <xsd:schema xmlns:xsd="http://www.w3.org/2001/XMLSchema" xmlns:xs="http://www.w3.org/2001/XMLSchema" xmlns:p="http://schemas.microsoft.com/office/2006/metadata/properties" xmlns:ns1="http://schemas.microsoft.com/sharepoint/v3" xmlns:ns2="7c9071bc-97bb-491b-80fd-592434b0a6cf" xmlns:ns3="2a3e1fc3-b103-42c7-b3f9-9de0b03202e5" targetNamespace="http://schemas.microsoft.com/office/2006/metadata/properties" ma:root="true" ma:fieldsID="5ecae4f8344dc93ee7d86a009fa59f67" ns1:_="" ns2:_="" ns3:_="">
    <xsd:import namespace="http://schemas.microsoft.com/sharepoint/v3"/>
    <xsd:import namespace="7c9071bc-97bb-491b-80fd-592434b0a6cf"/>
    <xsd:import namespace="2a3e1fc3-b103-42c7-b3f9-9de0b03202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9071bc-97bb-491b-80fd-592434b0a6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395f24-4410-4580-986c-70591393ce2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3e1fc3-b103-42c7-b3f9-9de0b03202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05819af-a3e7-4469-be90-fba2578fd4f1}" ma:internalName="TaxCatchAll" ma:showField="CatchAllData" ma:web="2a3e1fc3-b103-42c7-b3f9-9de0b03202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a3e1fc3-b103-42c7-b3f9-9de0b03202e5" xsi:nil="true"/>
    <_ip_UnifiedCompliancePolicyUIAction xmlns="http://schemas.microsoft.com/sharepoint/v3" xsi:nil="true"/>
    <lcf76f155ced4ddcb4097134ff3c332f xmlns="7c9071bc-97bb-491b-80fd-592434b0a6cf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1A46820-300E-4CF1-870E-03E17198FE7D}"/>
</file>

<file path=customXml/itemProps2.xml><?xml version="1.0" encoding="utf-8"?>
<ds:datastoreItem xmlns:ds="http://schemas.openxmlformats.org/officeDocument/2006/customXml" ds:itemID="{AC7B5DD2-A19C-497A-B97B-7BE27ADCB0E6}"/>
</file>

<file path=customXml/itemProps3.xml><?xml version="1.0" encoding="utf-8"?>
<ds:datastoreItem xmlns:ds="http://schemas.openxmlformats.org/officeDocument/2006/customXml" ds:itemID="{049EC9ED-D94A-4625-AEA3-22D7A64A2593}"/>
</file>

<file path=docProps/app.xml><?xml version="1.0" encoding="utf-8"?>
<Properties xmlns="http://schemas.openxmlformats.org/officeDocument/2006/extended-properties" xmlns:vt="http://schemas.openxmlformats.org/officeDocument/2006/docPropsVTypes">
  <TotalTime>10122</TotalTime>
  <Words>1589</Words>
  <Application>Microsoft Office PowerPoint</Application>
  <PresentationFormat>Widescreen</PresentationFormat>
  <Paragraphs>201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Source Sans Pro</vt:lpstr>
      <vt:lpstr>Times New Roman</vt:lpstr>
      <vt:lpstr>Office Theme</vt:lpstr>
      <vt:lpstr>Week 4  </vt:lpstr>
      <vt:lpstr>PowerPoint Presentation</vt:lpstr>
      <vt:lpstr>Generative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Prompt Engineering</vt:lpstr>
      <vt:lpstr>Prompt pattern</vt:lpstr>
      <vt:lpstr>PowerPoint Presentation</vt:lpstr>
      <vt:lpstr>Prompt pattern</vt:lpstr>
      <vt:lpstr>PowerPoint Presentation</vt:lpstr>
      <vt:lpstr>PowerPoint Presentation</vt:lpstr>
      <vt:lpstr>PowerPoint Presentation</vt:lpstr>
      <vt:lpstr>PowerPoint Presentation</vt:lpstr>
      <vt:lpstr>Train of thought prompting</vt:lpstr>
      <vt:lpstr>React</vt:lpstr>
      <vt:lpstr>Template pattern</vt:lpstr>
      <vt:lpstr>PowerPoint Presentation</vt:lpstr>
      <vt:lpstr>Pre training - Computational Challenges</vt:lpstr>
      <vt:lpstr>Fine Tuning</vt:lpstr>
      <vt:lpstr>PowerPoint Presentation</vt:lpstr>
      <vt:lpstr>Fine tuning - RL Human Feedback</vt:lpstr>
      <vt:lpstr>RAG</vt:lpstr>
      <vt:lpstr>Evaluation of LARGE LANGUAGE MODELS</vt:lpstr>
      <vt:lpstr>PowerPoint Presentation</vt:lpstr>
      <vt:lpstr>Video and Image Generation</vt:lpstr>
      <vt:lpstr>AI agents and agentic AI</vt:lpstr>
      <vt:lpstr>AI agents and agentic 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Luisa Liboni</dc:creator>
  <cp:lastModifiedBy>Moczarski, Luiza</cp:lastModifiedBy>
  <cp:revision>15</cp:revision>
  <dcterms:created xsi:type="dcterms:W3CDTF">2025-05-26T16:56:24Z</dcterms:created>
  <dcterms:modified xsi:type="dcterms:W3CDTF">2025-06-05T14:24:29Z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e804de9-5306-4a8f-920e-16c68d5498ba_Enabled">
    <vt:lpwstr>true</vt:lpwstr>
  </property>
  <property fmtid="{D5CDD505-2E9C-101B-9397-08002B2CF9AE}" pid="3" name="MSIP_Label_9e804de9-5306-4a8f-920e-16c68d5498ba_SetDate">
    <vt:lpwstr>2025-06-05T14:24:28Z</vt:lpwstr>
  </property>
  <property fmtid="{D5CDD505-2E9C-101B-9397-08002B2CF9AE}" pid="4" name="MSIP_Label_9e804de9-5306-4a8f-920e-16c68d5498ba_Method">
    <vt:lpwstr>Standard</vt:lpwstr>
  </property>
  <property fmtid="{D5CDD505-2E9C-101B-9397-08002B2CF9AE}" pid="5" name="MSIP_Label_9e804de9-5306-4a8f-920e-16c68d5498ba_Name">
    <vt:lpwstr>Public</vt:lpwstr>
  </property>
  <property fmtid="{D5CDD505-2E9C-101B-9397-08002B2CF9AE}" pid="6" name="MSIP_Label_9e804de9-5306-4a8f-920e-16c68d5498ba_SiteId">
    <vt:lpwstr>547040db-1855-4320-9738-e6878f6271fc</vt:lpwstr>
  </property>
  <property fmtid="{D5CDD505-2E9C-101B-9397-08002B2CF9AE}" pid="7" name="MSIP_Label_9e804de9-5306-4a8f-920e-16c68d5498ba_ActionId">
    <vt:lpwstr>20c0c6ac-25c8-4ea3-b8fc-5c73007652e8</vt:lpwstr>
  </property>
  <property fmtid="{D5CDD505-2E9C-101B-9397-08002B2CF9AE}" pid="8" name="MSIP_Label_9e804de9-5306-4a8f-920e-16c68d5498ba_ContentBits">
    <vt:lpwstr>0</vt:lpwstr>
  </property>
  <property fmtid="{D5CDD505-2E9C-101B-9397-08002B2CF9AE}" pid="9" name="MSIP_Label_9e804de9-5306-4a8f-920e-16c68d5498ba_Tag">
    <vt:lpwstr>10, 3, 0, 1</vt:lpwstr>
  </property>
  <property fmtid="{D5CDD505-2E9C-101B-9397-08002B2CF9AE}" pid="10" name="ContentTypeId">
    <vt:lpwstr>0x0101003E21E26B7D07E749B3796CCC00B88F65</vt:lpwstr>
  </property>
  <property fmtid="{D5CDD505-2E9C-101B-9397-08002B2CF9AE}" pid="11" name="MediaServiceImageTags">
    <vt:lpwstr/>
  </property>
</Properties>
</file>